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5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6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7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8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 bookmarkIdSeed="2">
  <p:sldMasterIdLst>
    <p:sldMasterId id="2147486100" r:id="rId1"/>
    <p:sldMasterId id="2147486126" r:id="rId2"/>
    <p:sldMasterId id="2147486131" r:id="rId3"/>
    <p:sldMasterId id="2147486141" r:id="rId4"/>
    <p:sldMasterId id="2147486151" r:id="rId5"/>
    <p:sldMasterId id="2147486161" r:id="rId6"/>
    <p:sldMasterId id="2147486171" r:id="rId7"/>
    <p:sldMasterId id="2147486181" r:id="rId8"/>
    <p:sldMasterId id="2147486191" r:id="rId9"/>
  </p:sldMasterIdLst>
  <p:notesMasterIdLst>
    <p:notesMasterId r:id="rId55"/>
  </p:notesMasterIdLst>
  <p:handoutMasterIdLst>
    <p:handoutMasterId r:id="rId56"/>
  </p:handoutMasterIdLst>
  <p:sldIdLst>
    <p:sldId id="454" r:id="rId10"/>
    <p:sldId id="508" r:id="rId11"/>
    <p:sldId id="860" r:id="rId12"/>
    <p:sldId id="829" r:id="rId13"/>
    <p:sldId id="835" r:id="rId14"/>
    <p:sldId id="861" r:id="rId15"/>
    <p:sldId id="862" r:id="rId16"/>
    <p:sldId id="868" r:id="rId17"/>
    <p:sldId id="869" r:id="rId18"/>
    <p:sldId id="870" r:id="rId19"/>
    <p:sldId id="865" r:id="rId20"/>
    <p:sldId id="866" r:id="rId21"/>
    <p:sldId id="867" r:id="rId22"/>
    <p:sldId id="859" r:id="rId23"/>
    <p:sldId id="848" r:id="rId24"/>
    <p:sldId id="836" r:id="rId25"/>
    <p:sldId id="839" r:id="rId26"/>
    <p:sldId id="881" r:id="rId27"/>
    <p:sldId id="840" r:id="rId28"/>
    <p:sldId id="841" r:id="rId29"/>
    <p:sldId id="842" r:id="rId30"/>
    <p:sldId id="846" r:id="rId31"/>
    <p:sldId id="843" r:id="rId32"/>
    <p:sldId id="844" r:id="rId33"/>
    <p:sldId id="845" r:id="rId34"/>
    <p:sldId id="847" r:id="rId35"/>
    <p:sldId id="834" r:id="rId36"/>
    <p:sldId id="863" r:id="rId37"/>
    <p:sldId id="864" r:id="rId38"/>
    <p:sldId id="878" r:id="rId39"/>
    <p:sldId id="877" r:id="rId40"/>
    <p:sldId id="879" r:id="rId41"/>
    <p:sldId id="874" r:id="rId42"/>
    <p:sldId id="880" r:id="rId43"/>
    <p:sldId id="857" r:id="rId44"/>
    <p:sldId id="858" r:id="rId45"/>
    <p:sldId id="855" r:id="rId46"/>
    <p:sldId id="854" r:id="rId47"/>
    <p:sldId id="849" r:id="rId48"/>
    <p:sldId id="882" r:id="rId49"/>
    <p:sldId id="850" r:id="rId50"/>
    <p:sldId id="856" r:id="rId51"/>
    <p:sldId id="851" r:id="rId52"/>
    <p:sldId id="853" r:id="rId53"/>
    <p:sldId id="470" r:id="rId54"/>
  </p:sldIdLst>
  <p:sldSz cx="12192000" cy="6858000"/>
  <p:notesSz cx="10234613" cy="7102475"/>
  <p:embeddedFontLst>
    <p:embeddedFont>
      <p:font typeface="굴림" panose="020B0600000101010101" pitchFamily="34" charset="-127"/>
      <p:regular r:id="rId57"/>
    </p:embeddedFont>
    <p:embeddedFont>
      <p:font typeface="굴림" panose="020B0600000101010101" pitchFamily="34" charset="-127"/>
      <p:regular r:id="rId57"/>
    </p:embeddedFont>
    <p:embeddedFont>
      <p:font typeface="나눔고딕" panose="020D0604000000000000" pitchFamily="34" charset="-127"/>
      <p:regular r:id="rId58"/>
      <p:bold r:id="rId59"/>
    </p:embeddedFont>
    <p:embeddedFont>
      <p:font typeface="맑은 고딕" panose="020B0503020000020004" pitchFamily="34" charset="-127"/>
      <p:regular r:id="rId60"/>
      <p:bold r:id="rId61"/>
    </p:embeddedFont>
    <p:embeddedFont>
      <p:font typeface="Tahoma" panose="020B0604030504040204" pitchFamily="34" charset="0"/>
      <p:regular r:id="rId62"/>
      <p:bold r:id="rId63"/>
    </p:embeddedFont>
    <p:embeddedFont>
      <p:font typeface="Trebuchet MS" panose="020B0703020202090204" pitchFamily="34" charset="0"/>
      <p:regular r:id="rId64"/>
      <p:bold r:id="rId65"/>
      <p:italic r:id="rId66"/>
      <p:boldItalic r:id="rId67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E9111535-40E0-41FC-A88F-24C4FD7E1DE8}">
          <p14:sldIdLst>
            <p14:sldId id="454"/>
          </p14:sldIdLst>
        </p14:section>
        <p14:section name="History" id="{0402BADA-F096-4FDA-BDD9-5016CD7A820B}">
          <p14:sldIdLst>
            <p14:sldId id="508"/>
            <p14:sldId id="860"/>
          </p14:sldIdLst>
        </p14:section>
        <p14:section name="PC" id="{21BE278D-3D42-4FE3-8F2E-84E7F476180D}">
          <p14:sldIdLst>
            <p14:sldId id="829"/>
            <p14:sldId id="835"/>
            <p14:sldId id="861"/>
            <p14:sldId id="862"/>
            <p14:sldId id="868"/>
            <p14:sldId id="869"/>
            <p14:sldId id="870"/>
            <p14:sldId id="865"/>
            <p14:sldId id="866"/>
            <p14:sldId id="867"/>
            <p14:sldId id="859"/>
            <p14:sldId id="848"/>
            <p14:sldId id="836"/>
            <p14:sldId id="839"/>
            <p14:sldId id="881"/>
            <p14:sldId id="840"/>
            <p14:sldId id="841"/>
            <p14:sldId id="842"/>
            <p14:sldId id="846"/>
            <p14:sldId id="843"/>
            <p14:sldId id="844"/>
            <p14:sldId id="845"/>
            <p14:sldId id="847"/>
          </p14:sldIdLst>
        </p14:section>
        <p14:section name="MC" id="{F08AC015-9DDA-604D-A5D1-94C02F9EA2F2}">
          <p14:sldIdLst>
            <p14:sldId id="834"/>
            <p14:sldId id="863"/>
            <p14:sldId id="864"/>
            <p14:sldId id="878"/>
            <p14:sldId id="877"/>
            <p14:sldId id="879"/>
            <p14:sldId id="874"/>
            <p14:sldId id="880"/>
            <p14:sldId id="857"/>
            <p14:sldId id="858"/>
            <p14:sldId id="855"/>
            <p14:sldId id="854"/>
            <p14:sldId id="849"/>
            <p14:sldId id="882"/>
            <p14:sldId id="850"/>
            <p14:sldId id="856"/>
            <p14:sldId id="851"/>
            <p14:sldId id="853"/>
          </p14:sldIdLst>
        </p14:section>
        <p14:section name="EOD" id="{AF748CB0-8BCC-4404-87F8-A334095ACC3A}">
          <p14:sldIdLst>
            <p14:sldId id="470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4144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orient="horz" pos="2132" userDrawn="1">
          <p15:clr>
            <a:srgbClr val="A4A3A4"/>
          </p15:clr>
        </p15:guide>
        <p15:guide id="20" pos="183" userDrawn="1">
          <p15:clr>
            <a:srgbClr val="A4A3A4"/>
          </p15:clr>
        </p15:guide>
        <p15:guide id="21" pos="7525" userDrawn="1">
          <p15:clr>
            <a:srgbClr val="A4A3A4"/>
          </p15:clr>
        </p15:guide>
        <p15:guide id="22" orient="horz" pos="34" userDrawn="1">
          <p15:clr>
            <a:srgbClr val="A4A3A4"/>
          </p15:clr>
        </p15:guide>
        <p15:guide id="23" orient="horz" pos="261" userDrawn="1">
          <p15:clr>
            <a:srgbClr val="A4A3A4"/>
          </p15:clr>
        </p15:guide>
        <p15:guide id="24" pos="7100" userDrawn="1">
          <p15:clr>
            <a:srgbClr val="A4A3A4"/>
          </p15:clr>
        </p15:guide>
        <p15:guide id="25" orient="horz" pos="544" userDrawn="1">
          <p15:clr>
            <a:srgbClr val="A4A3A4"/>
          </p15:clr>
        </p15:guide>
        <p15:guide id="26" orient="horz" pos="743" userDrawn="1">
          <p15:clr>
            <a:srgbClr val="A4A3A4"/>
          </p15:clr>
        </p15:guide>
        <p15:guide id="27" pos="3940" userDrawn="1">
          <p15:clr>
            <a:srgbClr val="A4A3A4"/>
          </p15:clr>
        </p15:guide>
        <p15:guide id="28" pos="580" userDrawn="1">
          <p15:clr>
            <a:srgbClr val="A4A3A4"/>
          </p15:clr>
        </p15:guide>
        <p15:guide id="29" pos="4690" userDrawn="1">
          <p15:clr>
            <a:srgbClr val="A4A3A4"/>
          </p15:clr>
        </p15:guide>
        <p15:guide id="30" orient="horz" pos="1168" userDrawn="1">
          <p15:clr>
            <a:srgbClr val="A4A3A4"/>
          </p15:clr>
        </p15:guide>
        <p15:guide id="31" orient="horz" pos="147" userDrawn="1">
          <p15:clr>
            <a:srgbClr val="A4A3A4"/>
          </p15:clr>
        </p15:guide>
        <p15:guide id="32" pos="647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39" userDrawn="1">
          <p15:clr>
            <a:srgbClr val="A4A3A4"/>
          </p15:clr>
        </p15:guide>
        <p15:guide id="2" pos="322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ng tw" initials="ht" lastIdx="3" clrIdx="0">
    <p:extLst>
      <p:ext uri="{19B8F6BF-5375-455C-9EA6-DF929625EA0E}">
        <p15:presenceInfo xmlns:p15="http://schemas.microsoft.com/office/powerpoint/2012/main" userId="e9081b060257edb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4F4F4"/>
    <a:srgbClr val="0066FF"/>
    <a:srgbClr val="FFCC00"/>
    <a:srgbClr val="99CCFF"/>
    <a:srgbClr val="4F81BD"/>
    <a:srgbClr val="000000"/>
    <a:srgbClr val="FFFFFF"/>
    <a:srgbClr val="C7C7C7"/>
    <a:srgbClr val="002C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81" autoAdjust="0"/>
    <p:restoredTop sz="94925" autoAdjust="0"/>
  </p:normalViewPr>
  <p:slideViewPr>
    <p:cSldViewPr>
      <p:cViewPr varScale="1">
        <p:scale>
          <a:sx n="116" d="100"/>
          <a:sy n="116" d="100"/>
        </p:scale>
        <p:origin x="880" y="184"/>
      </p:cViewPr>
      <p:guideLst>
        <p:guide orient="horz" pos="4144"/>
        <p:guide pos="3840"/>
        <p:guide orient="horz" pos="2132"/>
        <p:guide pos="183"/>
        <p:guide pos="7525"/>
        <p:guide orient="horz" pos="34"/>
        <p:guide orient="horz" pos="261"/>
        <p:guide pos="7100"/>
        <p:guide orient="horz" pos="544"/>
        <p:guide orient="horz" pos="743"/>
        <p:guide pos="3940"/>
        <p:guide pos="580"/>
        <p:guide pos="4690"/>
        <p:guide orient="horz" pos="1168"/>
        <p:guide orient="horz" pos="147"/>
        <p:guide pos="6477"/>
      </p:guideLst>
    </p:cSldViewPr>
  </p:slideViewPr>
  <p:outlineViewPr>
    <p:cViewPr>
      <p:scale>
        <a:sx n="33" d="100"/>
        <a:sy n="33" d="100"/>
      </p:scale>
      <p:origin x="0" y="-133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4" d="100"/>
          <a:sy n="124" d="100"/>
        </p:scale>
        <p:origin x="1776" y="176"/>
      </p:cViewPr>
      <p:guideLst>
        <p:guide orient="horz" pos="2239"/>
        <p:guide pos="3224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7.xml"/><Relationship Id="rId21" Type="http://schemas.openxmlformats.org/officeDocument/2006/relationships/slide" Target="slides/slide12.xml"/><Relationship Id="rId42" Type="http://schemas.openxmlformats.org/officeDocument/2006/relationships/slide" Target="slides/slide33.xml"/><Relationship Id="rId47" Type="http://schemas.openxmlformats.org/officeDocument/2006/relationships/slide" Target="slides/slide38.xml"/><Relationship Id="rId63" Type="http://schemas.openxmlformats.org/officeDocument/2006/relationships/font" Target="fonts/font7.fntdata"/><Relationship Id="rId68" Type="http://schemas.openxmlformats.org/officeDocument/2006/relationships/commentAuthors" Target="commentAuthors.xml"/><Relationship Id="rId7" Type="http://schemas.openxmlformats.org/officeDocument/2006/relationships/slideMaster" Target="slideMasters/slideMaster7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9" Type="http://schemas.openxmlformats.org/officeDocument/2006/relationships/slide" Target="slides/slide20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slide" Target="slides/slide31.xml"/><Relationship Id="rId45" Type="http://schemas.openxmlformats.org/officeDocument/2006/relationships/slide" Target="slides/slide36.xml"/><Relationship Id="rId53" Type="http://schemas.openxmlformats.org/officeDocument/2006/relationships/slide" Target="slides/slide44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5" Type="http://schemas.openxmlformats.org/officeDocument/2006/relationships/slideMaster" Target="slideMasters/slideMaster5.xml"/><Relationship Id="rId61" Type="http://schemas.openxmlformats.org/officeDocument/2006/relationships/font" Target="fonts/font5.fntdata"/><Relationship Id="rId19" Type="http://schemas.openxmlformats.org/officeDocument/2006/relationships/slide" Target="slides/slide10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slide" Target="slides/slide34.xml"/><Relationship Id="rId48" Type="http://schemas.openxmlformats.org/officeDocument/2006/relationships/slide" Target="slides/slide39.xml"/><Relationship Id="rId56" Type="http://schemas.openxmlformats.org/officeDocument/2006/relationships/handoutMaster" Target="handoutMasters/handoutMaster1.xml"/><Relationship Id="rId64" Type="http://schemas.openxmlformats.org/officeDocument/2006/relationships/font" Target="fonts/font8.fntdata"/><Relationship Id="rId69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2.xml"/><Relationship Id="rId72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46" Type="http://schemas.openxmlformats.org/officeDocument/2006/relationships/slide" Target="slides/slide37.xml"/><Relationship Id="rId59" Type="http://schemas.openxmlformats.org/officeDocument/2006/relationships/font" Target="fonts/font3.fntdata"/><Relationship Id="rId67" Type="http://schemas.openxmlformats.org/officeDocument/2006/relationships/font" Target="fonts/font11.fntdata"/><Relationship Id="rId20" Type="http://schemas.openxmlformats.org/officeDocument/2006/relationships/slide" Target="slides/slide11.xml"/><Relationship Id="rId41" Type="http://schemas.openxmlformats.org/officeDocument/2006/relationships/slide" Target="slides/slide32.xml"/><Relationship Id="rId54" Type="http://schemas.openxmlformats.org/officeDocument/2006/relationships/slide" Target="slides/slide45.xml"/><Relationship Id="rId62" Type="http://schemas.openxmlformats.org/officeDocument/2006/relationships/font" Target="fonts/font6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49" Type="http://schemas.openxmlformats.org/officeDocument/2006/relationships/slide" Target="slides/slide40.xml"/><Relationship Id="rId57" Type="http://schemas.openxmlformats.org/officeDocument/2006/relationships/font" Target="fonts/font1.fntdata"/><Relationship Id="rId10" Type="http://schemas.openxmlformats.org/officeDocument/2006/relationships/slide" Target="slides/slide1.xml"/><Relationship Id="rId31" Type="http://schemas.openxmlformats.org/officeDocument/2006/relationships/slide" Target="slides/slide22.xml"/><Relationship Id="rId44" Type="http://schemas.openxmlformats.org/officeDocument/2006/relationships/slide" Target="slides/slide35.xml"/><Relationship Id="rId52" Type="http://schemas.openxmlformats.org/officeDocument/2006/relationships/slide" Target="slides/slide43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39" Type="http://schemas.openxmlformats.org/officeDocument/2006/relationships/slide" Target="slides/slide30.xml"/><Relationship Id="rId34" Type="http://schemas.openxmlformats.org/officeDocument/2006/relationships/slide" Target="slides/slide25.xml"/><Relationship Id="rId50" Type="http://schemas.openxmlformats.org/officeDocument/2006/relationships/slide" Target="slides/slide41.xml"/><Relationship Id="rId5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481714" cy="38283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3907" tIns="46952" rIns="93907" bIns="46952" numCol="1" anchor="ctr" anchorCtr="0" compatLnSpc="1">
            <a:prstTxWarp prst="textNoShape">
              <a:avLst/>
            </a:prstTxWarp>
          </a:bodyPr>
          <a:lstStyle>
            <a:lvl1pPr defTabSz="941105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024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859033" y="1"/>
            <a:ext cx="4351459" cy="38283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3907" tIns="46952" rIns="93907" bIns="46952" numCol="1" anchor="ctr" anchorCtr="0" compatLnSpc="1">
            <a:prstTxWarp prst="textNoShape">
              <a:avLst/>
            </a:prstTxWarp>
          </a:bodyPr>
          <a:lstStyle>
            <a:lvl1pPr algn="r" defTabSz="941105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024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757352"/>
            <a:ext cx="4481714" cy="3314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3907" tIns="46952" rIns="93907" bIns="46952" numCol="1" anchor="b" anchorCtr="0" compatLnSpc="1">
            <a:prstTxWarp prst="textNoShape">
              <a:avLst/>
            </a:prstTxWarp>
          </a:bodyPr>
          <a:lstStyle>
            <a:lvl1pPr defTabSz="941105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024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859033" y="6757352"/>
            <a:ext cx="4351459" cy="3314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3907" tIns="46952" rIns="93907" bIns="46952" numCol="1" anchor="b" anchorCtr="0" compatLnSpc="1">
            <a:prstTxWarp prst="textNoShape">
              <a:avLst/>
            </a:prstTxWarp>
          </a:bodyPr>
          <a:lstStyle>
            <a:lvl1pPr algn="r" defTabSz="941105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fld id="{1BD5B8FE-EACA-4CF3-9BC8-1454814AB967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684439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452768" cy="333696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t" anchorCtr="0" compatLnSpc="1">
            <a:prstTxWarp prst="textNoShape">
              <a:avLst/>
            </a:prstTxWarp>
          </a:bodyPr>
          <a:lstStyle>
            <a:lvl1pPr defTabSz="954268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859033" y="1"/>
            <a:ext cx="4322514" cy="333696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t" anchorCtr="0" compatLnSpc="1">
            <a:prstTxWarp prst="textNoShape">
              <a:avLst/>
            </a:prstTxWarp>
          </a:bodyPr>
          <a:lstStyle>
            <a:lvl1pPr algn="r" defTabSz="954268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348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11463" y="552450"/>
            <a:ext cx="4700587" cy="26447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403853" y="3358677"/>
            <a:ext cx="7494448" cy="3198684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723068"/>
            <a:ext cx="4452768" cy="386264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b" anchorCtr="0" compatLnSpc="1">
            <a:prstTxWarp prst="textNoShape">
              <a:avLst/>
            </a:prstTxWarp>
          </a:bodyPr>
          <a:lstStyle>
            <a:lvl1pPr defTabSz="954268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859033" y="6723068"/>
            <a:ext cx="4322514" cy="386264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b" anchorCtr="0" compatLnSpc="1">
            <a:prstTxWarp prst="textNoShape">
              <a:avLst/>
            </a:prstTxWarp>
          </a:bodyPr>
          <a:lstStyle>
            <a:lvl1pPr algn="r" defTabSz="954268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fld id="{5219502D-FE83-4BCC-B71D-3FA7A41BE7C5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939956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3318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19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511783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20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86896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22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940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24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2138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25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219626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26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5742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27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528312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28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422008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34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881335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35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45288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185445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36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987752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37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982855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38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206043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39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977633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40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473881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41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341263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42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860354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43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16176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3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0262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07670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13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67808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14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67322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15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20631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ko-KR" altLang="en-US" dirty="0"/>
              <a:t>카테고리 </a:t>
            </a:r>
            <a:r>
              <a:rPr kumimoji="1" lang="en-US" altLang="ko-KR" dirty="0"/>
              <a:t>+</a:t>
            </a:r>
            <a:r>
              <a:rPr kumimoji="1" lang="ko-KR" altLang="en-US" dirty="0"/>
              <a:t> 랜덤</a:t>
            </a:r>
            <a:r>
              <a:rPr kumimoji="1" lang="en-US" altLang="ko-KR" dirty="0"/>
              <a:t>(</a:t>
            </a:r>
            <a:r>
              <a:rPr kumimoji="1" lang="ko-KR" altLang="en-US" dirty="0"/>
              <a:t>특정상품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로직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확인 후 </a:t>
            </a:r>
            <a:r>
              <a:rPr kumimoji="1" lang="ko-KR" altLang="en-US" dirty="0" err="1"/>
              <a:t>재논의</a:t>
            </a:r>
            <a:r>
              <a:rPr kumimoji="1" lang="ko-KR" altLang="en-US" dirty="0"/>
              <a:t> 필요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16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5576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17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56310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6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6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 err="1"/>
              <a:t>컨버스</a:t>
            </a:r>
            <a:r>
              <a:rPr lang="ko-KR" altLang="en-US" sz="4000" b="1" dirty="0"/>
              <a:t> </a:t>
            </a:r>
            <a:r>
              <a:rPr lang="ko-KR" altLang="en-US" sz="4000" b="1" dirty="0" err="1"/>
              <a:t>마이그레이션</a:t>
            </a:r>
            <a:r>
              <a:rPr lang="ko-KR" altLang="en-US" sz="4000" b="1" dirty="0"/>
              <a:t> 구축 </a:t>
            </a:r>
            <a:endParaRPr lang="en-US" altLang="ko-KR" sz="4000" b="1" dirty="0"/>
          </a:p>
          <a:p>
            <a:pPr algn="ctr"/>
            <a:r>
              <a:rPr lang="ko-KR" altLang="en-US" sz="4000" b="1" dirty="0"/>
              <a:t>화면설계</a:t>
            </a:r>
            <a:endParaRPr lang="en-US" altLang="ko-KR" sz="4000" b="1" dirty="0"/>
          </a:p>
        </p:txBody>
      </p:sp>
    </p:spTree>
    <p:extLst>
      <p:ext uri="{BB962C8B-B14F-4D97-AF65-F5344CB8AC3E}">
        <p14:creationId xmlns:p14="http://schemas.microsoft.com/office/powerpoint/2010/main" val="1653579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2305675"/>
            <a:ext cx="12192000" cy="181460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3467" b="1" dirty="0"/>
          </a:p>
        </p:txBody>
      </p:sp>
    </p:spTree>
    <p:extLst>
      <p:ext uri="{BB962C8B-B14F-4D97-AF65-F5344CB8AC3E}">
        <p14:creationId xmlns:p14="http://schemas.microsoft.com/office/powerpoint/2010/main" val="1793728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3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0"/>
            <a:ext cx="107790" cy="3635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25">
              <a:latin typeface="+mn-ea"/>
              <a:ea typeface="+mn-ea"/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32" y="6642212"/>
            <a:ext cx="1125417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65000" tIns="65000" rIns="65000" bIns="65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902" b="1">
                <a:solidFill>
                  <a:schemeClr val="tx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902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42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71639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812" b="1" dirty="0">
                <a:solidFill>
                  <a:schemeClr val="tx1"/>
                </a:solidFill>
                <a:latin typeface="+mn-ea"/>
                <a:ea typeface="+mn-ea"/>
              </a:rPr>
              <a:t>Project</a:t>
            </a:r>
            <a:r>
              <a:rPr lang="en-US" altLang="ko-KR" sz="812" b="1" baseline="0" dirty="0">
                <a:solidFill>
                  <a:schemeClr val="tx1"/>
                </a:solidFill>
                <a:latin typeface="+mn-ea"/>
                <a:ea typeface="+mn-ea"/>
              </a:rPr>
              <a:t> VENUS</a:t>
            </a:r>
            <a:endParaRPr lang="ko-KR" altLang="en-US" sz="812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0" y="1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25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42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71639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812" b="0" dirty="0">
                <a:solidFill>
                  <a:schemeClr val="bg1"/>
                </a:solidFill>
                <a:latin typeface="+mn-ea"/>
                <a:ea typeface="+mn-ea"/>
              </a:rPr>
              <a:t>Project NFYO</a:t>
            </a:r>
            <a:endParaRPr lang="ko-KR" altLang="en-US" sz="812" b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9973355" y="-3226"/>
            <a:ext cx="107790" cy="363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25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3" y="-3226"/>
            <a:ext cx="9952538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950" b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235349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1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958" b="1" dirty="0"/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1058116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ea typeface="Tahoma" pitchFamily="34" charset="0"/>
              </a:rPr>
              <a:t>page :</a:t>
            </a:r>
            <a:r>
              <a:rPr lang="en-US" altLang="ko-KR" b="1"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49089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9334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25339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11230117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30706333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411422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638518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58284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0" dirty="0">
                <a:solidFill>
                  <a:schemeClr val="bg1"/>
                </a:solidFill>
                <a:latin typeface="+mn-ea"/>
                <a:ea typeface="+mn-ea"/>
              </a:rPr>
              <a:t>Project NFYO</a:t>
            </a:r>
            <a:endParaRPr lang="ko-KR" altLang="en-US" sz="900" b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schemeClr val="bg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0500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28212669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77156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08861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7467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4142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239BE81E-AEFB-45FB-8434-AF81A657FFF4}"/>
              </a:ext>
            </a:extLst>
          </p:cNvPr>
          <p:cNvSpPr txBox="1">
            <a:spLocks/>
          </p:cNvSpPr>
          <p:nvPr userDrawn="1"/>
        </p:nvSpPr>
        <p:spPr>
          <a:xfrm>
            <a:off x="11213125" y="3232157"/>
            <a:ext cx="738555" cy="214313"/>
          </a:xfrm>
          <a:prstGeom prst="rect">
            <a:avLst/>
          </a:prstGeom>
        </p:spPr>
        <p:txBody>
          <a:bodyPr lIns="107973" tIns="53988" rIns="107973" bIns="53988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1pPr>
            <a:lvl2pPr marL="539750" indent="-8255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2pPr>
            <a:lvl3pPr marL="1079500" indent="-1651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3pPr>
            <a:lvl4pPr marL="1619250" indent="-24765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4pPr>
            <a:lvl5pPr marL="2159000" indent="-3302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9pPr>
          </a:lstStyle>
          <a:p>
            <a:pPr>
              <a:defRPr/>
            </a:pPr>
            <a:endParaRPr lang="ko-KR" altLang="en-US" sz="800"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007456470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화면설명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9004209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2930E66-8AA0-4851-87D1-90951E669056}"/>
              </a:ext>
            </a:extLst>
          </p:cNvPr>
          <p:cNvGrpSpPr/>
          <p:nvPr userDrawn="1"/>
        </p:nvGrpSpPr>
        <p:grpSpPr>
          <a:xfrm>
            <a:off x="9282275" y="763211"/>
            <a:ext cx="2735836" cy="5788409"/>
            <a:chOff x="6838950" y="763206"/>
            <a:chExt cx="2925763" cy="578840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D85541D-54BF-463C-9714-9094B049F2D2}"/>
                </a:ext>
              </a:extLst>
            </p:cNvPr>
            <p:cNvSpPr/>
            <p:nvPr userDrawn="1"/>
          </p:nvSpPr>
          <p:spPr bwMode="auto">
            <a:xfrm>
              <a:off x="6838950" y="763206"/>
              <a:ext cx="2925763" cy="5788409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FB1CCEC-6612-46A0-A2EA-D8282C0AC2C8}"/>
                </a:ext>
              </a:extLst>
            </p:cNvPr>
            <p:cNvSpPr/>
            <p:nvPr userDrawn="1"/>
          </p:nvSpPr>
          <p:spPr bwMode="auto">
            <a:xfrm>
              <a:off x="6838950" y="763206"/>
              <a:ext cx="2925763" cy="361947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ko-KR" altLang="en-US" sz="1400">
                <a:solidFill>
                  <a:prstClr val="black"/>
                </a:solidFill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9279705" y="763203"/>
            <a:ext cx="410308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</a:t>
            </a:r>
            <a:endParaRPr lang="en-US" altLang="ko-KR" sz="10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설명</a:t>
            </a:r>
          </a:p>
        </p:txBody>
      </p:sp>
    </p:spTree>
    <p:extLst>
      <p:ext uri="{BB962C8B-B14F-4D97-AF65-F5344CB8AC3E}">
        <p14:creationId xmlns:p14="http://schemas.microsoft.com/office/powerpoint/2010/main" val="267406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401786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97723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7450708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1221399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schemeClr val="bg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239BE81E-AEFB-45FB-8434-AF81A657FFF4}"/>
              </a:ext>
            </a:extLst>
          </p:cNvPr>
          <p:cNvSpPr txBox="1">
            <a:spLocks/>
          </p:cNvSpPr>
          <p:nvPr userDrawn="1"/>
        </p:nvSpPr>
        <p:spPr>
          <a:xfrm>
            <a:off x="11213125" y="3232157"/>
            <a:ext cx="738555" cy="214313"/>
          </a:xfrm>
          <a:prstGeom prst="rect">
            <a:avLst/>
          </a:prstGeom>
        </p:spPr>
        <p:txBody>
          <a:bodyPr lIns="107973" tIns="53988" rIns="107973" bIns="53988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1pPr>
            <a:lvl2pPr marL="539750" indent="-8255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2pPr>
            <a:lvl3pPr marL="1079500" indent="-1651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3pPr>
            <a:lvl4pPr marL="1619250" indent="-24765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4pPr>
            <a:lvl5pPr marL="2159000" indent="-3302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9pPr>
          </a:lstStyle>
          <a:p>
            <a:pPr>
              <a:defRPr/>
            </a:pPr>
            <a:endParaRPr lang="ko-KR" altLang="en-US" sz="800"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09929590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화면설명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9004209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2930E66-8AA0-4851-87D1-90951E669056}"/>
              </a:ext>
            </a:extLst>
          </p:cNvPr>
          <p:cNvGrpSpPr/>
          <p:nvPr userDrawn="1"/>
        </p:nvGrpSpPr>
        <p:grpSpPr>
          <a:xfrm>
            <a:off x="9282275" y="763211"/>
            <a:ext cx="2735836" cy="5788409"/>
            <a:chOff x="6838950" y="763206"/>
            <a:chExt cx="2925763" cy="578840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D85541D-54BF-463C-9714-9094B049F2D2}"/>
                </a:ext>
              </a:extLst>
            </p:cNvPr>
            <p:cNvSpPr/>
            <p:nvPr userDrawn="1"/>
          </p:nvSpPr>
          <p:spPr bwMode="auto">
            <a:xfrm>
              <a:off x="6838950" y="763206"/>
              <a:ext cx="2925763" cy="5788409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ko-KR" altLang="en-US" sz="140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FB1CCEC-6612-46A0-A2EA-D8282C0AC2C8}"/>
                </a:ext>
              </a:extLst>
            </p:cNvPr>
            <p:cNvSpPr/>
            <p:nvPr userDrawn="1"/>
          </p:nvSpPr>
          <p:spPr bwMode="auto">
            <a:xfrm>
              <a:off x="6838950" y="763206"/>
              <a:ext cx="2925763" cy="361947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ko-KR" altLang="en-US" sz="1400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9279705" y="763203"/>
            <a:ext cx="410308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defRPr/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설명</a:t>
            </a:r>
          </a:p>
        </p:txBody>
      </p:sp>
    </p:spTree>
    <p:extLst>
      <p:ext uri="{BB962C8B-B14F-4D97-AF65-F5344CB8AC3E}">
        <p14:creationId xmlns:p14="http://schemas.microsoft.com/office/powerpoint/2010/main" val="19567217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0459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5460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81250367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37312191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70029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9233139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9235614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211754392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410040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99800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96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 marL="0" indent="0">
              <a:buFont typeface="Wingdings" pitchFamily="2" charset="2"/>
              <a:buNone/>
            </a:pPr>
            <a:r>
              <a:rPr lang="ko-KR" altLang="en-US" sz="2800" b="0" dirty="0">
                <a:solidFill>
                  <a:srgbClr val="FF0000"/>
                </a:solidFill>
                <a:latin typeface="+mn-ea"/>
                <a:ea typeface="+mn-ea"/>
              </a:rPr>
              <a:t>＊</a:t>
            </a:r>
            <a:r>
              <a:rPr lang="ko-KR" altLang="en-US" sz="2800" b="0" dirty="0">
                <a:latin typeface="+mn-ea"/>
                <a:ea typeface="+mn-ea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schemeClr val="tx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schemeClr val="tx1"/>
                </a:solidFill>
                <a:latin typeface="+mn-ea"/>
                <a:ea typeface="+mn-ea"/>
              </a:rPr>
              <a:t>Project</a:t>
            </a:r>
            <a:r>
              <a:rPr lang="en-US" altLang="ko-KR" sz="900" b="1" baseline="0" dirty="0">
                <a:solidFill>
                  <a:schemeClr val="tx1"/>
                </a:solidFill>
                <a:latin typeface="+mn-ea"/>
                <a:ea typeface="+mn-ea"/>
              </a:rPr>
              <a:t> NFYO</a:t>
            </a:r>
            <a:endParaRPr lang="ko-KR" altLang="en-US" sz="9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299641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09365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23848952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12562961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2914875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618725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5979461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69544035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48674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48755195"/>
              </p:ext>
            </p:extLst>
          </p:nvPr>
        </p:nvGraphicFramePr>
        <p:xfrm>
          <a:off x="203995" y="125414"/>
          <a:ext cx="11877021" cy="5620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098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4103">
                  <a:extLst>
                    <a:ext uri="{9D8B030D-6E8A-4147-A177-3AD203B41FA5}">
                      <a16:colId xmlns:a16="http://schemas.microsoft.com/office/drawing/2014/main" val="648608804"/>
                    </a:ext>
                  </a:extLst>
                </a:gridCol>
                <a:gridCol w="1579938">
                  <a:extLst>
                    <a:ext uri="{9D8B030D-6E8A-4147-A177-3AD203B41FA5}">
                      <a16:colId xmlns:a16="http://schemas.microsoft.com/office/drawing/2014/main" val="1595300010"/>
                    </a:ext>
                  </a:extLst>
                </a:gridCol>
                <a:gridCol w="9493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82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NFYO_</a:t>
                      </a:r>
                      <a:r>
                        <a:rPr lang="ko-KR" altLang="en-US" sz="10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물류이관 및 매장택배 구축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작성일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 err="1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화면코드</a:t>
                      </a: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3996" y="773705"/>
            <a:ext cx="9049278" cy="5834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6460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523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5447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+mn-ea"/>
              <a:ea typeface="+mn-ea"/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schemeClr val="tx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schemeClr val="tx1"/>
                </a:solidFill>
                <a:latin typeface="+mn-ea"/>
                <a:ea typeface="+mn-ea"/>
              </a:rPr>
              <a:t>Project</a:t>
            </a:r>
            <a:r>
              <a:rPr lang="en-US" altLang="ko-KR" sz="900" b="1" baseline="0" dirty="0">
                <a:solidFill>
                  <a:schemeClr val="tx1"/>
                </a:solidFill>
                <a:latin typeface="+mn-ea"/>
                <a:ea typeface="+mn-ea"/>
              </a:rPr>
              <a:t> NFYO</a:t>
            </a:r>
            <a:endParaRPr lang="ko-KR" altLang="en-US" sz="9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04347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88129766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17213493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7819359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2042804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0140438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17222030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962641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289590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7581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3350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055434893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334928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latin typeface="+mn-ea"/>
                <a:ea typeface="+mn-ea"/>
              </a:rPr>
              <a:t>Project</a:t>
            </a:r>
            <a:r>
              <a:rPr lang="en-US" altLang="ko-KR" sz="1800" b="1" baseline="0" dirty="0">
                <a:latin typeface="+mn-ea"/>
                <a:ea typeface="+mn-ea"/>
              </a:rPr>
              <a:t> NFYO</a:t>
            </a:r>
            <a:endParaRPr lang="ko-KR" altLang="en-US" sz="18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056426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89148116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74826701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2827811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364856551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075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265193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21335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287306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63911043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34924982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2523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/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408625325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97968620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4202275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223186481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14932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041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ea typeface="Tahoma" pitchFamily="34" charset="0"/>
              </a:rPr>
              <a:t>page :</a:t>
            </a:r>
            <a:r>
              <a:rPr lang="en-US" altLang="ko-KR" b="1"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709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1"/>
            <a:ext cx="12192000" cy="213767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27" dirty="0"/>
              <a:t>Project NFYO</a:t>
            </a:r>
          </a:p>
          <a:p>
            <a:pPr algn="ctr"/>
            <a:br>
              <a:rPr lang="en-US" altLang="ko-KR" sz="902" b="1" dirty="0"/>
            </a:br>
            <a:r>
              <a:rPr lang="ko-KR" altLang="en-US" sz="3611" b="1" dirty="0" err="1"/>
              <a:t>서비스사항</a:t>
            </a:r>
            <a:r>
              <a:rPr lang="ko-KR" altLang="en-US" sz="3611" b="1" dirty="0"/>
              <a:t> 구체화</a:t>
            </a:r>
            <a:endParaRPr lang="en-US" altLang="ko-KR" sz="3611" b="1" dirty="0"/>
          </a:p>
        </p:txBody>
      </p:sp>
    </p:spTree>
    <p:extLst>
      <p:ext uri="{BB962C8B-B14F-4D97-AF65-F5344CB8AC3E}">
        <p14:creationId xmlns:p14="http://schemas.microsoft.com/office/powerpoint/2010/main" val="1346486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2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7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5" Type="http://schemas.openxmlformats.org/officeDocument/2006/relationships/slideLayout" Target="../slideLayouts/slideLayout70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3"/>
          <p:cNvSpPr>
            <a:spLocks noChangeArrowheads="1"/>
          </p:cNvSpPr>
          <p:nvPr userDrawn="1"/>
        </p:nvSpPr>
        <p:spPr bwMode="auto">
          <a:xfrm>
            <a:off x="10191455" y="6500018"/>
            <a:ext cx="1764323" cy="3533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r"/>
            <a:r>
              <a:rPr kumimoji="1" lang="en-US" altLang="ko-KR" sz="1200" dirty="0">
                <a:solidFill>
                  <a:srgbClr val="808080"/>
                </a:solidFill>
                <a:latin typeface="Trebuchet MS" pitchFamily="34" charset="0"/>
                <a:ea typeface="굴림" pitchFamily="50" charset="-127"/>
              </a:rPr>
              <a:t>I </a:t>
            </a:r>
            <a:r>
              <a:rPr kumimoji="1" lang="en-US" altLang="ko-KR" sz="1200" dirty="0">
                <a:solidFill>
                  <a:srgbClr val="808080"/>
                </a:solidFill>
                <a:latin typeface="Trebuchet MS" pitchFamily="34" charset="0"/>
                <a:ea typeface="HY견고딕" pitchFamily="18" charset="-127"/>
              </a:rPr>
              <a:t> </a:t>
            </a:r>
            <a:fld id="{A469E167-009D-4B6B-9C78-6152F26E1666}" type="slidenum">
              <a:rPr kumimoji="1" lang="en-US" altLang="ko-KR" sz="1200">
                <a:solidFill>
                  <a:srgbClr val="808080"/>
                </a:solidFill>
                <a:latin typeface="Trebuchet MS" pitchFamily="34" charset="0"/>
                <a:ea typeface="HY견고딕" pitchFamily="18" charset="-127"/>
              </a:rPr>
              <a:pPr algn="r"/>
              <a:t>‹#›</a:t>
            </a:fld>
            <a:endParaRPr kumimoji="1" lang="en-US" altLang="ko-KR" sz="1100" dirty="0">
              <a:solidFill>
                <a:srgbClr val="808080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974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12" r:id="rId1"/>
    <p:sldLayoutId id="2147486113" r:id="rId2"/>
    <p:sldLayoutId id="2147486118" r:id="rId3"/>
    <p:sldLayoutId id="2147486114" r:id="rId4"/>
    <p:sldLayoutId id="2147486115" r:id="rId5"/>
    <p:sldLayoutId id="2147486116" r:id="rId6"/>
    <p:sldLayoutId id="2147486117" r:id="rId7"/>
    <p:sldLayoutId id="2147486120" r:id="rId8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059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27" r:id="rId1"/>
    <p:sldLayoutId id="2147486128" r:id="rId2"/>
    <p:sldLayoutId id="2147486129" r:id="rId3"/>
    <p:sldLayoutId id="2147486130" r:id="rId4"/>
    <p:sldLayoutId id="2147486203" r:id="rId5"/>
  </p:sldLayoutIdLst>
  <p:hf sldNum="0" hdr="0" ftr="0" dt="0"/>
  <p:txStyles>
    <p:titleStyle>
      <a:lvl1pPr algn="ctr" defTabSz="825463" rtl="0" eaLnBrk="1" latinLnBrk="1" hangingPunct="1">
        <a:spcBef>
          <a:spcPct val="0"/>
        </a:spcBef>
        <a:buNone/>
        <a:defRPr sz="39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9549" indent="-309549" algn="l" defTabSz="825463" rtl="0" eaLnBrk="1" latinLnBrk="1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1pPr>
      <a:lvl2pPr marL="670688" indent="-257957" algn="l" defTabSz="825463" rtl="0" eaLnBrk="1" latinLnBrk="1" hangingPunct="1">
        <a:spcBef>
          <a:spcPct val="20000"/>
        </a:spcBef>
        <a:buFont typeface="Arial" pitchFamily="34" charset="0"/>
        <a:buChar char="–"/>
        <a:defRPr sz="2527" kern="1200">
          <a:solidFill>
            <a:schemeClr val="tx1"/>
          </a:solidFill>
          <a:latin typeface="+mn-lt"/>
          <a:ea typeface="+mn-ea"/>
          <a:cs typeface="+mn-cs"/>
        </a:defRPr>
      </a:lvl2pPr>
      <a:lvl3pPr marL="1031828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3pPr>
      <a:lvl4pPr marL="1444559" indent="-206365" algn="l" defTabSz="825463" rtl="0" eaLnBrk="1" latinLnBrk="1" hangingPunct="1">
        <a:spcBef>
          <a:spcPct val="20000"/>
        </a:spcBef>
        <a:buFont typeface="Arial" pitchFamily="34" charset="0"/>
        <a:buChar char="–"/>
        <a:defRPr sz="1806" kern="1200">
          <a:solidFill>
            <a:schemeClr val="tx1"/>
          </a:solidFill>
          <a:latin typeface="+mn-lt"/>
          <a:ea typeface="+mn-ea"/>
          <a:cs typeface="+mn-cs"/>
        </a:defRPr>
      </a:lvl4pPr>
      <a:lvl5pPr marL="1857290" indent="-206365" algn="l" defTabSz="825463" rtl="0" eaLnBrk="1" latinLnBrk="1" hangingPunct="1">
        <a:spcBef>
          <a:spcPct val="20000"/>
        </a:spcBef>
        <a:buFont typeface="Arial" pitchFamily="34" charset="0"/>
        <a:buChar char="»"/>
        <a:defRPr sz="1806" kern="1200">
          <a:solidFill>
            <a:schemeClr val="tx1"/>
          </a:solidFill>
          <a:latin typeface="+mn-lt"/>
          <a:ea typeface="+mn-ea"/>
          <a:cs typeface="+mn-cs"/>
        </a:defRPr>
      </a:lvl5pPr>
      <a:lvl6pPr marL="2270021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1806" kern="1200">
          <a:solidFill>
            <a:schemeClr val="tx1"/>
          </a:solidFill>
          <a:latin typeface="+mn-lt"/>
          <a:ea typeface="+mn-ea"/>
          <a:cs typeface="+mn-cs"/>
        </a:defRPr>
      </a:lvl6pPr>
      <a:lvl7pPr marL="2682752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1806" kern="1200">
          <a:solidFill>
            <a:schemeClr val="tx1"/>
          </a:solidFill>
          <a:latin typeface="+mn-lt"/>
          <a:ea typeface="+mn-ea"/>
          <a:cs typeface="+mn-cs"/>
        </a:defRPr>
      </a:lvl7pPr>
      <a:lvl8pPr marL="3095484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1806" kern="1200">
          <a:solidFill>
            <a:schemeClr val="tx1"/>
          </a:solidFill>
          <a:latin typeface="+mn-lt"/>
          <a:ea typeface="+mn-ea"/>
          <a:cs typeface="+mn-cs"/>
        </a:defRPr>
      </a:lvl8pPr>
      <a:lvl9pPr marL="3508213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1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1pPr>
      <a:lvl2pPr marL="412731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2pPr>
      <a:lvl3pPr marL="825463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238193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4pPr>
      <a:lvl5pPr marL="1650924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5pPr>
      <a:lvl6pPr marL="2063656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6pPr>
      <a:lvl7pPr marL="2476387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7pPr>
      <a:lvl8pPr marL="2889118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8pPr>
      <a:lvl9pPr marL="3301849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745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32" r:id="rId1"/>
    <p:sldLayoutId id="2147486133" r:id="rId2"/>
    <p:sldLayoutId id="2147486134" r:id="rId3"/>
    <p:sldLayoutId id="2147486135" r:id="rId4"/>
    <p:sldLayoutId id="2147486136" r:id="rId5"/>
    <p:sldLayoutId id="2147486137" r:id="rId6"/>
    <p:sldLayoutId id="2147486138" r:id="rId7"/>
    <p:sldLayoutId id="2147486139" r:id="rId8"/>
    <p:sldLayoutId id="214748614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580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42" r:id="rId1"/>
    <p:sldLayoutId id="2147486143" r:id="rId2"/>
    <p:sldLayoutId id="2147486144" r:id="rId3"/>
    <p:sldLayoutId id="2147486145" r:id="rId4"/>
    <p:sldLayoutId id="2147486146" r:id="rId5"/>
    <p:sldLayoutId id="2147486147" r:id="rId6"/>
    <p:sldLayoutId id="2147486148" r:id="rId7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166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52" r:id="rId1"/>
    <p:sldLayoutId id="2147486153" r:id="rId2"/>
    <p:sldLayoutId id="2147486154" r:id="rId3"/>
    <p:sldLayoutId id="2147486155" r:id="rId4"/>
    <p:sldLayoutId id="2147486156" r:id="rId5"/>
    <p:sldLayoutId id="2147486157" r:id="rId6"/>
    <p:sldLayoutId id="2147486158" r:id="rId7"/>
    <p:sldLayoutId id="2147486159" r:id="rId8"/>
    <p:sldLayoutId id="214748616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560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62" r:id="rId1"/>
    <p:sldLayoutId id="2147486163" r:id="rId2"/>
    <p:sldLayoutId id="2147486164" r:id="rId3"/>
    <p:sldLayoutId id="2147486165" r:id="rId4"/>
    <p:sldLayoutId id="2147486166" r:id="rId5"/>
    <p:sldLayoutId id="2147486167" r:id="rId6"/>
    <p:sldLayoutId id="2147486168" r:id="rId7"/>
    <p:sldLayoutId id="2147486170" r:id="rId8"/>
    <p:sldLayoutId id="2147486201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43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72" r:id="rId1"/>
    <p:sldLayoutId id="2147486173" r:id="rId2"/>
    <p:sldLayoutId id="2147486174" r:id="rId3"/>
    <p:sldLayoutId id="2147486175" r:id="rId4"/>
    <p:sldLayoutId id="2147486176" r:id="rId5"/>
    <p:sldLayoutId id="2147486177" r:id="rId6"/>
    <p:sldLayoutId id="2147486178" r:id="rId7"/>
    <p:sldLayoutId id="2147486179" r:id="rId8"/>
    <p:sldLayoutId id="214748618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650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82" r:id="rId1"/>
    <p:sldLayoutId id="2147486183" r:id="rId2"/>
    <p:sldLayoutId id="2147486184" r:id="rId3"/>
    <p:sldLayoutId id="2147486185" r:id="rId4"/>
    <p:sldLayoutId id="2147486186" r:id="rId5"/>
    <p:sldLayoutId id="2147486187" r:id="rId6"/>
    <p:sldLayoutId id="2147486188" r:id="rId7"/>
    <p:sldLayoutId id="2147486189" r:id="rId8"/>
    <p:sldLayoutId id="214748619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6316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92" r:id="rId1"/>
    <p:sldLayoutId id="2147486193" r:id="rId2"/>
    <p:sldLayoutId id="2147486194" r:id="rId3"/>
    <p:sldLayoutId id="2147486195" r:id="rId4"/>
    <p:sldLayoutId id="2147486196" r:id="rId5"/>
    <p:sldLayoutId id="2147486197" r:id="rId6"/>
    <p:sldLayoutId id="2147486198" r:id="rId7"/>
    <p:sldLayoutId id="2147486199" r:id="rId8"/>
    <p:sldLayoutId id="214748620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1451595" y="6489340"/>
            <a:ext cx="630070" cy="315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텍스트 개체 틀 2"/>
          <p:cNvSpPr txBox="1">
            <a:spLocks/>
          </p:cNvSpPr>
          <p:nvPr/>
        </p:nvSpPr>
        <p:spPr>
          <a:xfrm>
            <a:off x="246063" y="4450865"/>
            <a:ext cx="11699875" cy="2025650"/>
          </a:xfrm>
          <a:prstGeom prst="rect">
            <a:avLst/>
          </a:prstGeom>
        </p:spPr>
        <p:txBody>
          <a:bodyPr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r>
              <a:rPr kumimoji="0" lang="en-US" altLang="ko-KR" sz="1400" kern="100" dirty="0">
                <a:latin typeface="+mn-ea"/>
                <a:cs typeface="Times New Roman"/>
              </a:rPr>
              <a:t>2019. 12. 02</a:t>
            </a: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r>
              <a:rPr kumimoji="0" lang="en-US" altLang="ko-KR" sz="1400" kern="100" dirty="0">
                <a:latin typeface="+mn-ea"/>
                <a:cs typeface="Times New Roman"/>
              </a:rPr>
              <a:t>Version 0.9</a:t>
            </a: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endParaRPr kumimoji="0" lang="en-US" altLang="ko-KR" sz="1400" kern="100" dirty="0">
              <a:latin typeface="+mn-ea"/>
              <a:cs typeface="Times New Roman"/>
            </a:endParaRP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endParaRPr kumimoji="0" lang="en-US" altLang="ko-KR" sz="1400" kern="100" dirty="0">
              <a:latin typeface="+mn-ea"/>
              <a:cs typeface="Times New Roman"/>
            </a:endParaRP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r>
              <a:rPr kumimoji="0" lang="ko-KR" altLang="en-US" sz="1800" b="1" kern="100" dirty="0" err="1">
                <a:latin typeface="+mn-ea"/>
                <a:cs typeface="Times New Roman"/>
              </a:rPr>
              <a:t>발주사</a:t>
            </a:r>
            <a:r>
              <a:rPr kumimoji="0" lang="ko-KR" altLang="en-US" sz="1800" b="1" kern="100" dirty="0">
                <a:latin typeface="+mn-ea"/>
                <a:cs typeface="Times New Roman"/>
              </a:rPr>
              <a:t> </a:t>
            </a:r>
            <a:r>
              <a:rPr kumimoji="0" lang="en-US" altLang="ko-KR" sz="1800" b="1" kern="100" dirty="0">
                <a:latin typeface="+mn-ea"/>
                <a:cs typeface="Times New Roman"/>
              </a:rPr>
              <a:t>: (</a:t>
            </a:r>
            <a:r>
              <a:rPr kumimoji="0" lang="ko-KR" altLang="en-US" sz="1800" b="1" kern="100" dirty="0">
                <a:latin typeface="+mn-ea"/>
                <a:cs typeface="Times New Roman"/>
              </a:rPr>
              <a:t>유</a:t>
            </a:r>
            <a:r>
              <a:rPr kumimoji="0" lang="en-US" altLang="ko-KR" sz="1800" b="1" kern="100" dirty="0">
                <a:latin typeface="+mn-ea"/>
                <a:cs typeface="Times New Roman"/>
              </a:rPr>
              <a:t>)</a:t>
            </a:r>
            <a:r>
              <a:rPr kumimoji="0" lang="ko-KR" altLang="en-US" sz="1800" b="1" kern="100" dirty="0" err="1">
                <a:latin typeface="+mn-ea"/>
                <a:cs typeface="Times New Roman"/>
              </a:rPr>
              <a:t>컨버스코리아</a:t>
            </a:r>
            <a:endParaRPr kumimoji="0" lang="ko-KR" altLang="en-US" sz="1800" b="1" kern="100" dirty="0">
              <a:latin typeface="+mn-ea"/>
              <a:cs typeface="Times New Roman"/>
            </a:endParaRP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r>
              <a:rPr kumimoji="0" lang="ko-KR" altLang="en-US" sz="1800" b="1" kern="100" dirty="0" err="1">
                <a:latin typeface="+mn-ea"/>
                <a:cs typeface="Times New Roman"/>
              </a:rPr>
              <a:t>수행사</a:t>
            </a:r>
            <a:r>
              <a:rPr kumimoji="0" lang="ko-KR" altLang="en-US" sz="1800" b="1" kern="100" dirty="0">
                <a:latin typeface="+mn-ea"/>
                <a:cs typeface="Times New Roman"/>
              </a:rPr>
              <a:t> </a:t>
            </a:r>
            <a:r>
              <a:rPr kumimoji="0" lang="en-US" altLang="ko-KR" sz="1800" b="1" kern="100" dirty="0">
                <a:latin typeface="+mn-ea"/>
                <a:cs typeface="Times New Roman"/>
              </a:rPr>
              <a:t>: ㈜</a:t>
            </a:r>
            <a:r>
              <a:rPr kumimoji="0" lang="ko-KR" altLang="en-US" sz="1800" b="1" kern="100" dirty="0" err="1">
                <a:latin typeface="+mn-ea"/>
                <a:cs typeface="Times New Roman"/>
              </a:rPr>
              <a:t>에스티컴</a:t>
            </a:r>
            <a:endParaRPr kumimoji="0" lang="ko-KR" altLang="en-US" sz="1800" b="1" kern="100" dirty="0">
              <a:latin typeface="+mn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27044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신발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886E165C-5CA9-D541-9C8C-81619E092C94}"/>
              </a:ext>
            </a:extLst>
          </p:cNvPr>
          <p:cNvSpPr/>
          <p:nvPr/>
        </p:nvSpPr>
        <p:spPr>
          <a:xfrm>
            <a:off x="425370" y="683695"/>
            <a:ext cx="7020780" cy="3735416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7" name="아래쪽 화살표[D] 16">
            <a:extLst>
              <a:ext uri="{FF2B5EF4-FFF2-40B4-BE49-F238E27FC236}">
                <a16:creationId xmlns:a16="http://schemas.microsoft.com/office/drawing/2014/main" id="{19A4D009-7977-4944-918A-FEB19938A4E9}"/>
              </a:ext>
            </a:extLst>
          </p:cNvPr>
          <p:cNvSpPr/>
          <p:nvPr/>
        </p:nvSpPr>
        <p:spPr>
          <a:xfrm>
            <a:off x="3751864" y="526019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2F2332E0-7AB4-7147-8678-4AD77A36C3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956530"/>
              </p:ext>
            </p:extLst>
          </p:nvPr>
        </p:nvGraphicFramePr>
        <p:xfrm>
          <a:off x="552633" y="884911"/>
          <a:ext cx="675850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6417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11.5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44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27.0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5/8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689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27.4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4/5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89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27.9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98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28.3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1/7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969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46.5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28.7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2/7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29.6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2/3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15.5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30.4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141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16.5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31.2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2/7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776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51.5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32.0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3/5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916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668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016767"/>
              </p:ext>
            </p:extLst>
          </p:nvPr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의류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886E165C-5CA9-D541-9C8C-81619E092C94}"/>
              </a:ext>
            </a:extLst>
          </p:cNvPr>
          <p:cNvSpPr/>
          <p:nvPr/>
        </p:nvSpPr>
        <p:spPr>
          <a:xfrm>
            <a:off x="425370" y="683694"/>
            <a:ext cx="7020780" cy="604639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FC298EED-87D1-C543-9925-ED94C3DF2BE7}"/>
              </a:ext>
            </a:extLst>
          </p:cNvPr>
          <p:cNvSpPr>
            <a:spLocks noChangeAspect="1"/>
          </p:cNvSpPr>
          <p:nvPr/>
        </p:nvSpPr>
        <p:spPr bwMode="auto">
          <a:xfrm>
            <a:off x="457524" y="913644"/>
            <a:ext cx="6988626" cy="28321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의류 사이즈 차트</a:t>
            </a:r>
            <a:endParaRPr lang="en-US" altLang="ko-KR" sz="1200" b="1" dirty="0">
              <a:latin typeface="Trebuchet MS" pitchFamily="34" charset="0"/>
            </a:endParaRPr>
          </a:p>
        </p:txBody>
      </p:sp>
      <p:sp>
        <p:nvSpPr>
          <p:cNvPr id="115" name="직사각형 152">
            <a:extLst>
              <a:ext uri="{FF2B5EF4-FFF2-40B4-BE49-F238E27FC236}">
                <a16:creationId xmlns:a16="http://schemas.microsoft.com/office/drawing/2014/main" id="{83F90DDF-121B-C846-852D-AE4862C5E1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7348" y="731957"/>
            <a:ext cx="468802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36000" tIns="36000" rIns="36000" bIns="36000" anchor="t" anchorCtr="0">
            <a:spAutoFit/>
          </a:bodyPr>
          <a:lstStyle/>
          <a:p>
            <a:pPr algn="ctr"/>
            <a:r>
              <a:rPr lang="en-US" altLang="ko-KR" sz="1000" b="1" dirty="0">
                <a:latin typeface="Trebuchet MS" pitchFamily="34" charset="0"/>
              </a:rPr>
              <a:t>X</a:t>
            </a: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7B7DAE65-60C5-F14D-B288-BD03B3930F05}"/>
              </a:ext>
            </a:extLst>
          </p:cNvPr>
          <p:cNvSpPr/>
          <p:nvPr/>
        </p:nvSpPr>
        <p:spPr>
          <a:xfrm>
            <a:off x="552634" y="1205948"/>
            <a:ext cx="675850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dirty="0"/>
              <a:t>사이즈 측정 방법 </a:t>
            </a:r>
            <a:r>
              <a:rPr lang="ko-KR" altLang="en-US" sz="1000" b="1" dirty="0" err="1"/>
              <a:t>ㅣ</a:t>
            </a:r>
            <a:r>
              <a:rPr lang="ko-KR" altLang="en-US" sz="1000" b="1" dirty="0"/>
              <a:t> 성인</a:t>
            </a:r>
            <a:endParaRPr lang="en-US" altLang="ko-KR" sz="10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0A3E59F-F694-F449-8559-DA8C0DE84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77" y="1501750"/>
            <a:ext cx="4653815" cy="3385441"/>
          </a:xfrm>
          <a:prstGeom prst="rect">
            <a:avLst/>
          </a:prstGeom>
        </p:spPr>
      </p:pic>
      <p:sp>
        <p:nvSpPr>
          <p:cNvPr id="184" name="아래쪽 화살표[D] 183">
            <a:extLst>
              <a:ext uri="{FF2B5EF4-FFF2-40B4-BE49-F238E27FC236}">
                <a16:creationId xmlns:a16="http://schemas.microsoft.com/office/drawing/2014/main" id="{CD679C9C-9BC0-5647-B12E-048C5AA4557A}"/>
              </a:ext>
            </a:extLst>
          </p:cNvPr>
          <p:cNvSpPr/>
          <p:nvPr/>
        </p:nvSpPr>
        <p:spPr>
          <a:xfrm>
            <a:off x="3751864" y="648544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ADCB2A50-4104-F648-8FB3-E33D65437603}"/>
              </a:ext>
            </a:extLst>
          </p:cNvPr>
          <p:cNvSpPr/>
          <p:nvPr/>
        </p:nvSpPr>
        <p:spPr>
          <a:xfrm>
            <a:off x="552634" y="5026891"/>
            <a:ext cx="6758502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dirty="0"/>
              <a:t>내 사이즈 찾기</a:t>
            </a:r>
            <a:endParaRPr lang="en-US" altLang="ko-KR" sz="1000" b="1" dirty="0"/>
          </a:p>
          <a:p>
            <a:r>
              <a:rPr lang="ko-KR" altLang="en-US" sz="900" dirty="0"/>
              <a:t>아래 차트를 참고하여 본인의 사이즈를 확인하세요</a:t>
            </a:r>
            <a:r>
              <a:rPr lang="en-US" altLang="ko-KR" sz="900" dirty="0"/>
              <a:t>.</a:t>
            </a:r>
          </a:p>
          <a:p>
            <a:r>
              <a:rPr lang="ko-KR" altLang="en-US" sz="900" dirty="0"/>
              <a:t>본인의 사이즈가 두 사이즈의 경계에 있다면</a:t>
            </a:r>
            <a:r>
              <a:rPr lang="en-US" altLang="ko-KR" sz="900" dirty="0"/>
              <a:t>, </a:t>
            </a:r>
            <a:r>
              <a:rPr lang="ko-KR" altLang="en-US" sz="900" dirty="0"/>
              <a:t>타이트 핏을 원한다면 작은 쪽 사이즈를</a:t>
            </a:r>
            <a:r>
              <a:rPr lang="en-US" altLang="ko-KR" sz="900" dirty="0"/>
              <a:t>,</a:t>
            </a:r>
            <a:r>
              <a:rPr lang="ko-KR" altLang="en-US" sz="900" dirty="0"/>
              <a:t> </a:t>
            </a:r>
            <a:r>
              <a:rPr lang="ko-KR" altLang="en-US" sz="900" dirty="0" err="1"/>
              <a:t>루스핏을</a:t>
            </a:r>
            <a:r>
              <a:rPr lang="ko-KR" altLang="en-US" sz="900" dirty="0"/>
              <a:t> 원한다면 큰 쪽의 사이즈를 주문하세요</a:t>
            </a:r>
            <a:r>
              <a:rPr lang="en-US" altLang="ko-KR" sz="900" dirty="0"/>
              <a:t>.</a:t>
            </a:r>
            <a:r>
              <a:rPr lang="ko-KR" altLang="en-US" sz="900" dirty="0"/>
              <a:t> 가슴과 허리 측정값이 각각 다른 사이즈를 제안하고 있다면</a:t>
            </a:r>
            <a:r>
              <a:rPr lang="en-US" altLang="ko-KR" sz="900" dirty="0"/>
              <a:t>,</a:t>
            </a:r>
            <a:r>
              <a:rPr lang="ko-KR" altLang="en-US" sz="900" dirty="0"/>
              <a:t> 가슴 측정값에 맞추어 주문하세요</a:t>
            </a:r>
            <a:r>
              <a:rPr lang="en-US" altLang="ko-KR" sz="900" dirty="0"/>
              <a:t>.</a:t>
            </a:r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383DC30E-2C11-7A45-933F-5CD6B0287BCB}"/>
              </a:ext>
            </a:extLst>
          </p:cNvPr>
          <p:cNvSpPr/>
          <p:nvPr/>
        </p:nvSpPr>
        <p:spPr bwMode="auto">
          <a:xfrm>
            <a:off x="6977348" y="69332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491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184749"/>
              </p:ext>
            </p:extLst>
          </p:nvPr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의류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886E165C-5CA9-D541-9C8C-81619E092C94}"/>
              </a:ext>
            </a:extLst>
          </p:cNvPr>
          <p:cNvSpPr/>
          <p:nvPr/>
        </p:nvSpPr>
        <p:spPr>
          <a:xfrm>
            <a:off x="425370" y="683694"/>
            <a:ext cx="7020780" cy="604639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DCAC741-BB33-A14A-BF9A-1FC590A3F8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526504"/>
              </p:ext>
            </p:extLst>
          </p:nvPr>
        </p:nvGraphicFramePr>
        <p:xfrm>
          <a:off x="552634" y="884911"/>
          <a:ext cx="67585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5500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1758237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사이즈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가슴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가슴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허리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 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허리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엉덩이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 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엉덩이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 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689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74~78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29~30.5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80~84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31.5~33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89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79~83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31~32.5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63.5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85~89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33.5~35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98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84~88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33~34.5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66~69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26~27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90~94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35.5~37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969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89~93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35~36.5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70~74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27.5~29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95~99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37.5~39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94~98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37~38.5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75~79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30~31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100~104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39.5~41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99~103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39~40.5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81.5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105~109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41.5~43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141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104~108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41~42.5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84~87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33~34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110~114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43.5~45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7765566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8E8A45-2FEB-9C4F-B085-0D23C498CD28}"/>
              </a:ext>
            </a:extLst>
          </p:cNvPr>
          <p:cNvSpPr/>
          <p:nvPr/>
        </p:nvSpPr>
        <p:spPr>
          <a:xfrm>
            <a:off x="552634" y="638690"/>
            <a:ext cx="675850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/>
              <a:t>US Women</a:t>
            </a:r>
            <a:endParaRPr lang="en-US" altLang="ko-KR" sz="900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47FDECD5-E1AB-B74D-81F1-1254B8140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010313"/>
              </p:ext>
            </p:extLst>
          </p:nvPr>
        </p:nvGraphicFramePr>
        <p:xfrm>
          <a:off x="552634" y="4177157"/>
          <a:ext cx="67585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5500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  <a:gridCol w="965500">
                  <a:extLst>
                    <a:ext uri="{9D8B030D-6E8A-4147-A177-3AD203B41FA5}">
                      <a16:colId xmlns:a16="http://schemas.microsoft.com/office/drawing/2014/main" val="1758237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사이즈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가슴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가슴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허리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 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허리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엉덩이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 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엉덩이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 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689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84~89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33~35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63.5~70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25~27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82.5~88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32.5~34.5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89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90~97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36~38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71~77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28~30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89~96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35.5~37.5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98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98~105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39~41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78~85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31~33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97~104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38.5~40.5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969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106~112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42~44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86~93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34~36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105~111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41.5~43.5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113~123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45~48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94~103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37~40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112~122.5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44.5~47.5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124~132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49~52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104~112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41~44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123.5~131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48.5~51.5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394945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7E233388-C0A8-2F44-8B5E-86CA65753A00}"/>
              </a:ext>
            </a:extLst>
          </p:cNvPr>
          <p:cNvSpPr/>
          <p:nvPr/>
        </p:nvSpPr>
        <p:spPr>
          <a:xfrm>
            <a:off x="552634" y="3908998"/>
            <a:ext cx="675850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/>
              <a:t>US Men</a:t>
            </a:r>
            <a:endParaRPr lang="en-US" altLang="ko-KR" sz="900" dirty="0"/>
          </a:p>
        </p:txBody>
      </p:sp>
      <p:sp>
        <p:nvSpPr>
          <p:cNvPr id="16" name="아래쪽 화살표[D] 15">
            <a:extLst>
              <a:ext uri="{FF2B5EF4-FFF2-40B4-BE49-F238E27FC236}">
                <a16:creationId xmlns:a16="http://schemas.microsoft.com/office/drawing/2014/main" id="{6590A034-0553-AE45-B039-289C0D7FABAC}"/>
              </a:ext>
            </a:extLst>
          </p:cNvPr>
          <p:cNvSpPr/>
          <p:nvPr/>
        </p:nvSpPr>
        <p:spPr>
          <a:xfrm>
            <a:off x="3751864" y="648544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아래쪽 화살표[D] 16">
            <a:extLst>
              <a:ext uri="{FF2B5EF4-FFF2-40B4-BE49-F238E27FC236}">
                <a16:creationId xmlns:a16="http://schemas.microsoft.com/office/drawing/2014/main" id="{F7ACBF3C-9AF6-044D-8B7C-0D1981686AE6}"/>
              </a:ext>
            </a:extLst>
          </p:cNvPr>
          <p:cNvSpPr/>
          <p:nvPr/>
        </p:nvSpPr>
        <p:spPr>
          <a:xfrm>
            <a:off x="3751864" y="558592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1465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7842142"/>
              </p:ext>
            </p:extLst>
          </p:nvPr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의류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886E165C-5CA9-D541-9C8C-81619E092C94}"/>
              </a:ext>
            </a:extLst>
          </p:cNvPr>
          <p:cNvSpPr/>
          <p:nvPr/>
        </p:nvSpPr>
        <p:spPr>
          <a:xfrm>
            <a:off x="425370" y="683694"/>
            <a:ext cx="7020780" cy="369041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DCAC741-BB33-A14A-BF9A-1FC590A3F8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240576"/>
              </p:ext>
            </p:extLst>
          </p:nvPr>
        </p:nvGraphicFramePr>
        <p:xfrm>
          <a:off x="552633" y="1227240"/>
          <a:ext cx="67585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1700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1351700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1351700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1351700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1351700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US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EURO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AUS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MEX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ASIA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689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EECH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89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ECH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98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969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41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EEG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765566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8E8A45-2FEB-9C4F-B085-0D23C498CD28}"/>
              </a:ext>
            </a:extLst>
          </p:cNvPr>
          <p:cNvSpPr/>
          <p:nvPr/>
        </p:nvSpPr>
        <p:spPr>
          <a:xfrm>
            <a:off x="552634" y="842519"/>
            <a:ext cx="6758502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dirty="0"/>
              <a:t>글로벌 사이즈</a:t>
            </a:r>
            <a:endParaRPr lang="en-US" altLang="ko-KR" sz="1000" b="1" dirty="0"/>
          </a:p>
          <a:p>
            <a:r>
              <a:rPr lang="ko-KR" altLang="en-US" sz="900" dirty="0"/>
              <a:t>미국 외 지역에 계신다면</a:t>
            </a:r>
            <a:r>
              <a:rPr lang="en-US" altLang="ko-KR" sz="900" dirty="0"/>
              <a:t>,</a:t>
            </a:r>
            <a:r>
              <a:rPr lang="ko-KR" altLang="en-US" sz="900" dirty="0"/>
              <a:t> 위의 미국 사이즈를 확인한 후 아래에 있는 지역별 사이즈와 맞춰 보세요</a:t>
            </a:r>
            <a:r>
              <a:rPr lang="en-US" altLang="ko-KR" sz="900" dirty="0"/>
              <a:t>.</a:t>
            </a:r>
            <a:r>
              <a:rPr lang="ko-KR" altLang="en-US" sz="900" dirty="0"/>
              <a:t> </a:t>
            </a:r>
            <a:endParaRPr lang="en-US" altLang="ko-KR" sz="800" dirty="0"/>
          </a:p>
        </p:txBody>
      </p:sp>
      <p:sp>
        <p:nvSpPr>
          <p:cNvPr id="17" name="아래쪽 화살표[D] 16">
            <a:extLst>
              <a:ext uri="{FF2B5EF4-FFF2-40B4-BE49-F238E27FC236}">
                <a16:creationId xmlns:a16="http://schemas.microsoft.com/office/drawing/2014/main" id="{F7ACBF3C-9AF6-044D-8B7C-0D1981686AE6}"/>
              </a:ext>
            </a:extLst>
          </p:cNvPr>
          <p:cNvSpPr/>
          <p:nvPr/>
        </p:nvSpPr>
        <p:spPr>
          <a:xfrm>
            <a:off x="3751864" y="553439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419CCC-24AE-D242-A772-DFA29BBFB85B}"/>
              </a:ext>
            </a:extLst>
          </p:cNvPr>
          <p:cNvSpPr txBox="1"/>
          <p:nvPr/>
        </p:nvSpPr>
        <p:spPr>
          <a:xfrm>
            <a:off x="9635834" y="3464152"/>
            <a:ext cx="18373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i="1" dirty="0">
                <a:solidFill>
                  <a:srgbClr val="00B0F0"/>
                </a:solidFill>
              </a:rPr>
              <a:t>글로벌 사이즈 필요</a:t>
            </a:r>
            <a:r>
              <a:rPr kumimoji="1" lang="en-US" altLang="ko-KR" b="1" i="1" dirty="0">
                <a:solidFill>
                  <a:srgbClr val="00B0F0"/>
                </a:solidFill>
              </a:rPr>
              <a:t>?</a:t>
            </a:r>
            <a:endParaRPr kumimoji="1" lang="ko-KR" altLang="en-US" b="1" i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3907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199554"/>
              </p:ext>
            </p:extLst>
          </p:nvPr>
        </p:nvGraphicFramePr>
        <p:xfrm>
          <a:off x="9269501" y="558055"/>
          <a:ext cx="2676438" cy="401083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삽입 필요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별도 레이어 팝업으로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입고 알림 신청하기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현재 품절 중인 상품 노출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필수 선택 값 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상품의 전체 보유 사이즈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입고 알림을 받기 원하는 사이즈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필수 입력 값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input box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입고 알림 수신용 핸드폰 번호 입력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입력가능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형식 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01012345678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5350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필수 체크 값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개인정보 수집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개인정보 취급 방침 레이어 팝업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242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완료되어 현재 레이어 닫은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완료안내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레이어 팝업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8076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닫음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318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닫은 후 메인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3022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닫은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마이페이지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나의 입고알림내역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912473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63" name="꺾인 연결선[E] 62">
            <a:extLst>
              <a:ext uri="{FF2B5EF4-FFF2-40B4-BE49-F238E27FC236}">
                <a16:creationId xmlns:a16="http://schemas.microsoft.com/office/drawing/2014/main" id="{AE4FC9C3-B8AD-BE48-8B61-AC651C5EF9C7}"/>
              </a:ext>
            </a:extLst>
          </p:cNvPr>
          <p:cNvCxnSpPr>
            <a:cxnSpLocks/>
            <a:stCxn id="233" idx="1"/>
            <a:endCxn id="64" idx="3"/>
          </p:cNvCxnSpPr>
          <p:nvPr/>
        </p:nvCxnSpPr>
        <p:spPr>
          <a:xfrm rot="10800000">
            <a:off x="4706591" y="3654025"/>
            <a:ext cx="1288494" cy="2462276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0A5EED0-180E-164A-B981-B86A7444D1F0}"/>
              </a:ext>
            </a:extLst>
          </p:cNvPr>
          <p:cNvSpPr/>
          <p:nvPr/>
        </p:nvSpPr>
        <p:spPr>
          <a:xfrm>
            <a:off x="374851" y="863715"/>
            <a:ext cx="4331740" cy="5580620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537A5FA-C598-3646-8C90-96B48237E853}"/>
              </a:ext>
            </a:extLst>
          </p:cNvPr>
          <p:cNvSpPr>
            <a:spLocks noChangeAspect="1"/>
          </p:cNvSpPr>
          <p:nvPr/>
        </p:nvSpPr>
        <p:spPr bwMode="auto">
          <a:xfrm>
            <a:off x="6022445" y="548680"/>
            <a:ext cx="3080079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6AA2039F-D3C6-4D4C-A4DF-A0B7F8476E29}"/>
              </a:ext>
            </a:extLst>
          </p:cNvPr>
          <p:cNvSpPr/>
          <p:nvPr/>
        </p:nvSpPr>
        <p:spPr>
          <a:xfrm>
            <a:off x="5995085" y="5985424"/>
            <a:ext cx="1406060" cy="261753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3F97239-635B-DE40-9580-128C20ED6E8C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1110904"/>
            <a:ext cx="3080610" cy="510840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2F39FD4-2E68-FB4D-89FC-CC61DBF152DD}"/>
              </a:ext>
            </a:extLst>
          </p:cNvPr>
          <p:cNvSpPr>
            <a:spLocks noChangeAspect="1"/>
          </p:cNvSpPr>
          <p:nvPr/>
        </p:nvSpPr>
        <p:spPr bwMode="auto">
          <a:xfrm>
            <a:off x="1381723" y="1263370"/>
            <a:ext cx="2239001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050" b="1" dirty="0">
                <a:latin typeface="Trebuchet MS" pitchFamily="34" charset="0"/>
              </a:rPr>
              <a:t>입고 알림 신청하기 </a:t>
            </a:r>
            <a:endParaRPr lang="en-US" altLang="ko-KR" sz="1050" b="1" dirty="0">
              <a:latin typeface="Trebuchet MS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9DA35F0-060F-A040-AE83-93C7B27F8869}"/>
              </a:ext>
            </a:extLst>
          </p:cNvPr>
          <p:cNvSpPr>
            <a:spLocks noChangeAspect="1"/>
          </p:cNvSpPr>
          <p:nvPr/>
        </p:nvSpPr>
        <p:spPr bwMode="auto">
          <a:xfrm>
            <a:off x="1173934" y="5273890"/>
            <a:ext cx="2646436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입고 알림 신청하기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9F23E5C-8F3E-5046-B9FF-383187ADF27A}"/>
              </a:ext>
            </a:extLst>
          </p:cNvPr>
          <p:cNvSpPr>
            <a:spLocks noChangeAspect="1"/>
          </p:cNvSpPr>
          <p:nvPr/>
        </p:nvSpPr>
        <p:spPr bwMode="auto">
          <a:xfrm>
            <a:off x="1156055" y="1669180"/>
            <a:ext cx="1564570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b="1" dirty="0" err="1">
                <a:latin typeface="Trebuchet MS" pitchFamily="34" charset="0"/>
              </a:rPr>
              <a:t>척테일러</a:t>
            </a:r>
            <a:r>
              <a:rPr lang="ko-KR" altLang="en-US" sz="900" b="1" dirty="0">
                <a:latin typeface="Trebuchet MS" pitchFamily="34" charset="0"/>
              </a:rPr>
              <a:t> 올스타 클래식 </a:t>
            </a:r>
            <a:r>
              <a:rPr lang="ko-KR" altLang="en-US" sz="900" b="1" dirty="0" err="1">
                <a:latin typeface="Trebuchet MS" pitchFamily="34" charset="0"/>
              </a:rPr>
              <a:t>레더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8498CD8-DD67-5F41-AA16-E586CD7148D3}"/>
              </a:ext>
            </a:extLst>
          </p:cNvPr>
          <p:cNvSpPr>
            <a:spLocks noChangeAspect="1"/>
          </p:cNvSpPr>
          <p:nvPr/>
        </p:nvSpPr>
        <p:spPr bwMode="auto">
          <a:xfrm>
            <a:off x="1156054" y="2028407"/>
            <a:ext cx="1080120" cy="21315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9F120DB-2EE3-CB4A-A387-81B207D13D36}"/>
              </a:ext>
            </a:extLst>
          </p:cNvPr>
          <p:cNvSpPr>
            <a:spLocks noChangeAspect="1"/>
          </p:cNvSpPr>
          <p:nvPr/>
        </p:nvSpPr>
        <p:spPr bwMode="auto">
          <a:xfrm>
            <a:off x="1173934" y="2269403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DD3DE12-93FB-7244-8F6B-34ACA3E65CD5}"/>
              </a:ext>
            </a:extLst>
          </p:cNvPr>
          <p:cNvSpPr>
            <a:spLocks noChangeAspect="1"/>
          </p:cNvSpPr>
          <p:nvPr/>
        </p:nvSpPr>
        <p:spPr bwMode="auto">
          <a:xfrm>
            <a:off x="1179668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DECD2B0-EA5A-2843-9F06-B0BF58CEA948}"/>
              </a:ext>
            </a:extLst>
          </p:cNvPr>
          <p:cNvSpPr>
            <a:spLocks noChangeAspect="1"/>
          </p:cNvSpPr>
          <p:nvPr/>
        </p:nvSpPr>
        <p:spPr bwMode="auto">
          <a:xfrm>
            <a:off x="1716699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6583044-6516-B845-AD72-D51DDF13EEB0}"/>
              </a:ext>
            </a:extLst>
          </p:cNvPr>
          <p:cNvSpPr>
            <a:spLocks noChangeAspect="1"/>
          </p:cNvSpPr>
          <p:nvPr/>
        </p:nvSpPr>
        <p:spPr bwMode="auto">
          <a:xfrm>
            <a:off x="2253730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632E82F-EF5C-1644-9D12-7AB6589B703B}"/>
              </a:ext>
            </a:extLst>
          </p:cNvPr>
          <p:cNvSpPr>
            <a:spLocks noChangeAspect="1"/>
          </p:cNvSpPr>
          <p:nvPr/>
        </p:nvSpPr>
        <p:spPr bwMode="auto">
          <a:xfrm>
            <a:off x="2790760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C88146F-6461-B949-B03E-560323D7AB7F}"/>
              </a:ext>
            </a:extLst>
          </p:cNvPr>
          <p:cNvSpPr>
            <a:spLocks noChangeAspect="1"/>
          </p:cNvSpPr>
          <p:nvPr/>
        </p:nvSpPr>
        <p:spPr bwMode="auto">
          <a:xfrm>
            <a:off x="3327790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CF3E03C-7F2B-0B46-9A92-AB7CF21344F8}"/>
              </a:ext>
            </a:extLst>
          </p:cNvPr>
          <p:cNvSpPr>
            <a:spLocks noChangeAspect="1"/>
          </p:cNvSpPr>
          <p:nvPr/>
        </p:nvSpPr>
        <p:spPr bwMode="auto">
          <a:xfrm>
            <a:off x="1179668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3A10177C-17FC-C641-8044-67F055DBDACE}"/>
              </a:ext>
            </a:extLst>
          </p:cNvPr>
          <p:cNvSpPr>
            <a:spLocks noChangeAspect="1"/>
          </p:cNvSpPr>
          <p:nvPr/>
        </p:nvSpPr>
        <p:spPr bwMode="auto">
          <a:xfrm>
            <a:off x="1716699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499CFE9-6EFE-0948-9155-886E7D587406}"/>
              </a:ext>
            </a:extLst>
          </p:cNvPr>
          <p:cNvSpPr>
            <a:spLocks noChangeAspect="1"/>
          </p:cNvSpPr>
          <p:nvPr/>
        </p:nvSpPr>
        <p:spPr bwMode="auto">
          <a:xfrm>
            <a:off x="2253730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DF290C9-E0FE-2A41-8292-50119CC2C8C3}"/>
              </a:ext>
            </a:extLst>
          </p:cNvPr>
          <p:cNvSpPr>
            <a:spLocks noChangeAspect="1"/>
          </p:cNvSpPr>
          <p:nvPr/>
        </p:nvSpPr>
        <p:spPr bwMode="auto">
          <a:xfrm>
            <a:off x="2790760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F1B3859-7F01-D740-8D85-E88C73E9CDBB}"/>
              </a:ext>
            </a:extLst>
          </p:cNvPr>
          <p:cNvSpPr>
            <a:spLocks noChangeAspect="1"/>
          </p:cNvSpPr>
          <p:nvPr/>
        </p:nvSpPr>
        <p:spPr bwMode="auto">
          <a:xfrm>
            <a:off x="3327790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26693F74-7699-614C-B218-5708D0D451AE}"/>
              </a:ext>
            </a:extLst>
          </p:cNvPr>
          <p:cNvSpPr/>
          <p:nvPr/>
        </p:nvSpPr>
        <p:spPr bwMode="auto">
          <a:xfrm>
            <a:off x="5894104" y="586132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B9FDE07E-38DB-4A43-BB24-992AC74BD3F9}"/>
              </a:ext>
            </a:extLst>
          </p:cNvPr>
          <p:cNvSpPr>
            <a:spLocks noChangeAspect="1"/>
          </p:cNvSpPr>
          <p:nvPr/>
        </p:nvSpPr>
        <p:spPr bwMode="auto">
          <a:xfrm>
            <a:off x="1156054" y="2809463"/>
            <a:ext cx="1080120" cy="21315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8BB161B3-03B2-3441-9AE9-515D3EC8E03D}"/>
              </a:ext>
            </a:extLst>
          </p:cNvPr>
          <p:cNvSpPr>
            <a:spLocks noChangeAspect="1"/>
          </p:cNvSpPr>
          <p:nvPr/>
        </p:nvSpPr>
        <p:spPr bwMode="auto">
          <a:xfrm>
            <a:off x="1156054" y="3940182"/>
            <a:ext cx="1080120" cy="21315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휴대폰 번호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E78FCCA3-078B-E44A-9629-C9C7C8C91203}"/>
              </a:ext>
            </a:extLst>
          </p:cNvPr>
          <p:cNvSpPr>
            <a:spLocks noChangeAspect="1"/>
          </p:cNvSpPr>
          <p:nvPr/>
        </p:nvSpPr>
        <p:spPr bwMode="auto">
          <a:xfrm>
            <a:off x="1179668" y="4138286"/>
            <a:ext cx="2640702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800" i="1" dirty="0">
                <a:solidFill>
                  <a:schemeClr val="bg1">
                    <a:lumMod val="50000"/>
                  </a:schemeClr>
                </a:solidFill>
                <a:latin typeface="Trebuchet MS" pitchFamily="34" charset="0"/>
              </a:rPr>
              <a:t>-</a:t>
            </a:r>
            <a:r>
              <a:rPr lang="ko-KR" altLang="en-US" sz="800" i="1" dirty="0">
                <a:solidFill>
                  <a:schemeClr val="bg1">
                    <a:lumMod val="50000"/>
                  </a:schemeClr>
                </a:solidFill>
                <a:latin typeface="Trebuchet MS" pitchFamily="34" charset="0"/>
              </a:rPr>
              <a:t> 없이 입력해주세요</a:t>
            </a:r>
            <a:r>
              <a:rPr lang="en-US" altLang="ko-KR" sz="800" i="1" dirty="0">
                <a:solidFill>
                  <a:schemeClr val="bg1">
                    <a:lumMod val="50000"/>
                  </a:schemeClr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015521D5-7ADD-8842-94BD-8FE9D5157A8C}"/>
              </a:ext>
            </a:extLst>
          </p:cNvPr>
          <p:cNvSpPr>
            <a:spLocks noChangeAspect="1"/>
          </p:cNvSpPr>
          <p:nvPr/>
        </p:nvSpPr>
        <p:spPr bwMode="auto">
          <a:xfrm>
            <a:off x="1381724" y="4661129"/>
            <a:ext cx="2664316" cy="21315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u="sng" dirty="0">
                <a:latin typeface="Trebuchet MS" pitchFamily="34" charset="0"/>
              </a:rPr>
              <a:t>개인정보 수집</a:t>
            </a:r>
            <a:r>
              <a:rPr lang="en-US" altLang="ko-KR" sz="900" dirty="0">
                <a:latin typeface="Trebuchet MS" pitchFamily="34" charset="0"/>
              </a:rPr>
              <a:t>,</a:t>
            </a:r>
            <a:r>
              <a:rPr lang="ko-KR" altLang="en-US" sz="900" dirty="0">
                <a:latin typeface="Trebuchet MS" pitchFamily="34" charset="0"/>
              </a:rPr>
              <a:t> 이용에 동의합니다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B79D0F0-5050-5A43-B390-471D7F8BAE36}"/>
              </a:ext>
            </a:extLst>
          </p:cNvPr>
          <p:cNvSpPr>
            <a:spLocks/>
          </p:cNvSpPr>
          <p:nvPr/>
        </p:nvSpPr>
        <p:spPr bwMode="auto">
          <a:xfrm>
            <a:off x="1179669" y="4654668"/>
            <a:ext cx="215981" cy="216000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1000" i="1" dirty="0">
              <a:latin typeface="Trebuchet MS" pitchFamily="34" charset="0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758A59F-E592-B440-9262-21C236F2D3A5}"/>
              </a:ext>
            </a:extLst>
          </p:cNvPr>
          <p:cNvSpPr>
            <a:spLocks noChangeAspect="1"/>
          </p:cNvSpPr>
          <p:nvPr/>
        </p:nvSpPr>
        <p:spPr bwMode="auto">
          <a:xfrm>
            <a:off x="3759639" y="1114517"/>
            <a:ext cx="286402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50" b="1" dirty="0">
                <a:latin typeface="Trebuchet MS" pitchFamily="34" charset="0"/>
              </a:rPr>
              <a:t>X</a:t>
            </a:r>
          </a:p>
        </p:txBody>
      </p:sp>
      <p:graphicFrame>
        <p:nvGraphicFramePr>
          <p:cNvPr id="72" name="Group 90">
            <a:extLst>
              <a:ext uri="{FF2B5EF4-FFF2-40B4-BE49-F238E27FC236}">
                <a16:creationId xmlns:a16="http://schemas.microsoft.com/office/drawing/2014/main" id="{5BACBB97-C489-AD42-B96B-1E9EF9290A47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3" name="타원 72">
            <a:extLst>
              <a:ext uri="{FF2B5EF4-FFF2-40B4-BE49-F238E27FC236}">
                <a16:creationId xmlns:a16="http://schemas.microsoft.com/office/drawing/2014/main" id="{5B23400A-D665-BE48-B4E6-FEF0318B8937}"/>
              </a:ext>
            </a:extLst>
          </p:cNvPr>
          <p:cNvSpPr/>
          <p:nvPr/>
        </p:nvSpPr>
        <p:spPr bwMode="auto">
          <a:xfrm>
            <a:off x="1037150" y="225317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72721CD4-B6A0-3E48-B82F-691DF2545986}"/>
              </a:ext>
            </a:extLst>
          </p:cNvPr>
          <p:cNvSpPr/>
          <p:nvPr/>
        </p:nvSpPr>
        <p:spPr bwMode="auto">
          <a:xfrm>
            <a:off x="1046153" y="302421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5F6EEDA-520B-5A42-99B9-6475EA0FA524}"/>
              </a:ext>
            </a:extLst>
          </p:cNvPr>
          <p:cNvSpPr/>
          <p:nvPr/>
        </p:nvSpPr>
        <p:spPr bwMode="auto">
          <a:xfrm>
            <a:off x="1042274" y="411426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7E7D334B-43FD-4F4F-A9F2-A8E2D380ED0D}"/>
              </a:ext>
            </a:extLst>
          </p:cNvPr>
          <p:cNvSpPr/>
          <p:nvPr/>
        </p:nvSpPr>
        <p:spPr bwMode="auto">
          <a:xfrm>
            <a:off x="1042274" y="463492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C912955B-966B-FE4D-AE9C-17B06564D785}"/>
              </a:ext>
            </a:extLst>
          </p:cNvPr>
          <p:cNvSpPr/>
          <p:nvPr/>
        </p:nvSpPr>
        <p:spPr bwMode="auto">
          <a:xfrm>
            <a:off x="1101543" y="520430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9" name="직사각형 152">
            <a:extLst>
              <a:ext uri="{FF2B5EF4-FFF2-40B4-BE49-F238E27FC236}">
                <a16:creationId xmlns:a16="http://schemas.microsoft.com/office/drawing/2014/main" id="{D5EA8710-9B1F-AB48-A199-A7CD528148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212" y="758113"/>
            <a:ext cx="835733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입고 알림 신청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D685D4CA-989A-444F-A1B6-20490C8C3D9B}"/>
              </a:ext>
            </a:extLst>
          </p:cNvPr>
          <p:cNvSpPr>
            <a:spLocks noChangeAspect="1"/>
          </p:cNvSpPr>
          <p:nvPr/>
        </p:nvSpPr>
        <p:spPr bwMode="auto">
          <a:xfrm>
            <a:off x="6105403" y="2809463"/>
            <a:ext cx="2825912" cy="2304054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F57228E8-5D03-494D-BA5C-A4D74E71BD35}"/>
              </a:ext>
            </a:extLst>
          </p:cNvPr>
          <p:cNvSpPr>
            <a:spLocks noChangeAspect="1"/>
          </p:cNvSpPr>
          <p:nvPr/>
        </p:nvSpPr>
        <p:spPr bwMode="auto">
          <a:xfrm>
            <a:off x="6377279" y="2922578"/>
            <a:ext cx="2239001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050" b="1" dirty="0">
                <a:latin typeface="Trebuchet MS" pitchFamily="34" charset="0"/>
              </a:rPr>
              <a:t>입고 알림 신청하기 </a:t>
            </a:r>
            <a:endParaRPr lang="en-US" altLang="ko-KR" sz="1050" b="1" dirty="0">
              <a:latin typeface="Trebuchet MS" pitchFamily="34" charset="0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BE3E346C-76CC-8B47-88C0-8B7EDF5650B2}"/>
              </a:ext>
            </a:extLst>
          </p:cNvPr>
          <p:cNvSpPr>
            <a:spLocks noChangeAspect="1"/>
          </p:cNvSpPr>
          <p:nvPr/>
        </p:nvSpPr>
        <p:spPr bwMode="auto">
          <a:xfrm>
            <a:off x="8678023" y="2773725"/>
            <a:ext cx="286402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50" b="1" dirty="0">
                <a:latin typeface="Trebuchet MS" pitchFamily="34" charset="0"/>
              </a:rPr>
              <a:t>X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8E804CA-A9AC-BB4C-A8DF-2F8BEA924CCB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3569484"/>
            <a:ext cx="2637937" cy="91936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입고 알림 신청이 완료되었습니다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품절된 상품이 입고되는 즉시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카카오톡으로 알림 드립니다</a:t>
            </a:r>
            <a:r>
              <a:rPr lang="en-US" altLang="ko-KR" sz="900" dirty="0">
                <a:latin typeface="Trebuchet MS" pitchFamily="34" charset="0"/>
              </a:rPr>
              <a:t>. </a:t>
            </a:r>
          </a:p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(</a:t>
            </a:r>
            <a:r>
              <a:rPr lang="ko-KR" altLang="en-US" sz="900" dirty="0">
                <a:latin typeface="Trebuchet MS" pitchFamily="34" charset="0"/>
              </a:rPr>
              <a:t>입고 알림은 </a:t>
            </a:r>
            <a:r>
              <a:rPr lang="en-US" altLang="ko-KR" sz="900" dirty="0">
                <a:latin typeface="Trebuchet MS" pitchFamily="34" charset="0"/>
              </a:rPr>
              <a:t>1</a:t>
            </a:r>
            <a:r>
              <a:rPr lang="ko-KR" altLang="en-US" sz="900" dirty="0">
                <a:latin typeface="Trebuchet MS" pitchFamily="34" charset="0"/>
              </a:rPr>
              <a:t>회 발송됩니다</a:t>
            </a:r>
            <a:r>
              <a:rPr lang="en-US" altLang="ko-KR" sz="900" dirty="0">
                <a:latin typeface="Trebuchet MS" pitchFamily="34" charset="0"/>
              </a:rPr>
              <a:t>.)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0F29C627-C702-D247-B316-F0340150F359}"/>
              </a:ext>
            </a:extLst>
          </p:cNvPr>
          <p:cNvSpPr>
            <a:spLocks noChangeAspect="1"/>
          </p:cNvSpPr>
          <p:nvPr/>
        </p:nvSpPr>
        <p:spPr bwMode="auto">
          <a:xfrm>
            <a:off x="6429574" y="4616648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홈으로 이동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949AD7B6-F8FD-874A-A134-8B289E9A3355}"/>
              </a:ext>
            </a:extLst>
          </p:cNvPr>
          <p:cNvSpPr>
            <a:spLocks noChangeAspect="1"/>
          </p:cNvSpPr>
          <p:nvPr/>
        </p:nvSpPr>
        <p:spPr bwMode="auto">
          <a:xfrm>
            <a:off x="7484105" y="4617849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신청 </a:t>
            </a:r>
            <a:r>
              <a:rPr lang="ko-KR" altLang="en-US" sz="900" dirty="0" err="1">
                <a:latin typeface="Trebuchet MS" pitchFamily="34" charset="0"/>
              </a:rPr>
              <a:t>내역보기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8829EDC1-B35F-5142-B444-95C9A500C3C2}"/>
              </a:ext>
            </a:extLst>
          </p:cNvPr>
          <p:cNvSpPr/>
          <p:nvPr/>
        </p:nvSpPr>
        <p:spPr bwMode="auto">
          <a:xfrm>
            <a:off x="3928620" y="114017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9EEF6555-E853-EC47-8959-E48941B7F5FE}"/>
              </a:ext>
            </a:extLst>
          </p:cNvPr>
          <p:cNvSpPr/>
          <p:nvPr/>
        </p:nvSpPr>
        <p:spPr bwMode="auto">
          <a:xfrm>
            <a:off x="8617781" y="280126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C32DD6B9-129A-A240-BDE9-013CB3B848EA}"/>
              </a:ext>
            </a:extLst>
          </p:cNvPr>
          <p:cNvSpPr/>
          <p:nvPr/>
        </p:nvSpPr>
        <p:spPr bwMode="auto">
          <a:xfrm>
            <a:off x="6377279" y="455832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0251D0FD-2D5D-A74D-9EBA-ED5742B827F6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5495163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A8758B84-AD73-6A4D-945D-4FC3DF4B469C}"/>
              </a:ext>
            </a:extLst>
          </p:cNvPr>
          <p:cNvSpPr>
            <a:spLocks noChangeAspect="1"/>
          </p:cNvSpPr>
          <p:nvPr/>
        </p:nvSpPr>
        <p:spPr bwMode="auto">
          <a:xfrm>
            <a:off x="8506318" y="5490740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86" name="하트 64">
            <a:extLst>
              <a:ext uri="{FF2B5EF4-FFF2-40B4-BE49-F238E27FC236}">
                <a16:creationId xmlns:a16="http://schemas.microsoft.com/office/drawing/2014/main" id="{D80C0B7C-E5C2-2347-AC06-1C5A44F9D5CF}"/>
              </a:ext>
            </a:extLst>
          </p:cNvPr>
          <p:cNvSpPr/>
          <p:nvPr/>
        </p:nvSpPr>
        <p:spPr>
          <a:xfrm>
            <a:off x="8592906" y="5580234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E0568C13-B0EE-AC4C-8CD5-C2FD7DE8FDD2}"/>
              </a:ext>
            </a:extLst>
          </p:cNvPr>
          <p:cNvSpPr>
            <a:spLocks noChangeAspect="1"/>
          </p:cNvSpPr>
          <p:nvPr/>
        </p:nvSpPr>
        <p:spPr bwMode="auto">
          <a:xfrm>
            <a:off x="7257899" y="5496364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AC49BCA6-8737-7F44-BB29-2778FE9E491D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7" y="5850202"/>
            <a:ext cx="2634251" cy="19877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5</a:t>
            </a:r>
            <a:r>
              <a:rPr lang="ko-KR" altLang="en-US" sz="900" dirty="0">
                <a:latin typeface="Trebuchet MS" pitchFamily="34" charset="0"/>
              </a:rPr>
              <a:t>만원 이상 구매</a:t>
            </a:r>
            <a:r>
              <a:rPr lang="en-US" altLang="ko-KR" sz="900" dirty="0">
                <a:latin typeface="Trebuchet MS" pitchFamily="34" charset="0"/>
              </a:rPr>
              <a:t> </a:t>
            </a:r>
            <a:r>
              <a:rPr lang="ko-KR" altLang="en-US" sz="900" dirty="0">
                <a:latin typeface="Trebuchet MS" pitchFamily="34" charset="0"/>
              </a:rPr>
              <a:t>시 무료배송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1FB36632-EFFC-1645-9CE7-765A7268F26B}"/>
              </a:ext>
            </a:extLst>
          </p:cNvPr>
          <p:cNvSpPr>
            <a:spLocks noChangeAspect="1"/>
          </p:cNvSpPr>
          <p:nvPr/>
        </p:nvSpPr>
        <p:spPr bwMode="auto">
          <a:xfrm>
            <a:off x="6206051" y="6304206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배송정보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659B44DB-D88E-B945-BA71-D926FB98BA02}"/>
              </a:ext>
            </a:extLst>
          </p:cNvPr>
          <p:cNvSpPr>
            <a:spLocks noChangeAspect="1"/>
          </p:cNvSpPr>
          <p:nvPr/>
        </p:nvSpPr>
        <p:spPr bwMode="auto">
          <a:xfrm>
            <a:off x="7495418" y="6308371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교환</a:t>
            </a:r>
            <a:r>
              <a:rPr lang="en-US" altLang="ko-KR" sz="900" u="sng" dirty="0">
                <a:latin typeface="Trebuchet MS" pitchFamily="34" charset="0"/>
              </a:rPr>
              <a:t>/</a:t>
            </a:r>
            <a:r>
              <a:rPr lang="ko-KR" altLang="en-US" sz="900" u="sng" dirty="0">
                <a:latin typeface="Trebuchet MS" pitchFamily="34" charset="0"/>
              </a:rPr>
              <a:t>반품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C07B61FA-1ED0-7F45-9B4C-1D4CBD1848A3}"/>
              </a:ext>
            </a:extLst>
          </p:cNvPr>
          <p:cNvSpPr>
            <a:spLocks noChangeAspect="1"/>
          </p:cNvSpPr>
          <p:nvPr/>
        </p:nvSpPr>
        <p:spPr bwMode="auto">
          <a:xfrm>
            <a:off x="6205380" y="6025316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graphicFrame>
        <p:nvGraphicFramePr>
          <p:cNvPr id="98" name="Group 90">
            <a:extLst>
              <a:ext uri="{FF2B5EF4-FFF2-40B4-BE49-F238E27FC236}">
                <a16:creationId xmlns:a16="http://schemas.microsoft.com/office/drawing/2014/main" id="{ECDD4EB4-F5BF-4441-9A65-5D8C7E9524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5631040"/>
              </p:ext>
            </p:extLst>
          </p:nvPr>
        </p:nvGraphicFramePr>
        <p:xfrm>
          <a:off x="10236460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9" name="직사각형 98">
            <a:extLst>
              <a:ext uri="{FF2B5EF4-FFF2-40B4-BE49-F238E27FC236}">
                <a16:creationId xmlns:a16="http://schemas.microsoft.com/office/drawing/2014/main" id="{1D6C223F-2AA0-7143-B44B-7EDDCF89F82C}"/>
              </a:ext>
            </a:extLst>
          </p:cNvPr>
          <p:cNvSpPr/>
          <p:nvPr/>
        </p:nvSpPr>
        <p:spPr>
          <a:xfrm>
            <a:off x="9297195" y="6308371"/>
            <a:ext cx="2725780" cy="50783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  <a:prstDash val="sysDash"/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FF0000"/>
                </a:solidFill>
              </a:rPr>
              <a:t>1.</a:t>
            </a:r>
            <a:r>
              <a:rPr lang="ko-KR" altLang="en-US" sz="900" dirty="0">
                <a:solidFill>
                  <a:srgbClr val="FF0000"/>
                </a:solidFill>
              </a:rPr>
              <a:t> 입고 알림 신청 </a:t>
            </a:r>
            <a:r>
              <a:rPr lang="en-US" altLang="ko-KR" sz="900" dirty="0">
                <a:solidFill>
                  <a:srgbClr val="FF0000"/>
                </a:solidFill>
              </a:rPr>
              <a:t>:</a:t>
            </a:r>
            <a:r>
              <a:rPr lang="ko-KR" altLang="en-US" sz="900" dirty="0">
                <a:solidFill>
                  <a:srgbClr val="FF0000"/>
                </a:solidFill>
              </a:rPr>
              <a:t> 품절 시 노출이 아닌 상시 노출</a:t>
            </a:r>
            <a:r>
              <a:rPr lang="en-US" altLang="ko-KR" sz="900" dirty="0">
                <a:solidFill>
                  <a:srgbClr val="FF0000"/>
                </a:solidFill>
              </a:rPr>
              <a:t>/</a:t>
            </a:r>
            <a:r>
              <a:rPr lang="ko-KR" altLang="en-US" sz="900" dirty="0">
                <a:solidFill>
                  <a:srgbClr val="FF0000"/>
                </a:solidFill>
              </a:rPr>
              <a:t>신청 가능</a:t>
            </a:r>
            <a:r>
              <a:rPr lang="en-US" altLang="ko-KR" sz="900" dirty="0">
                <a:solidFill>
                  <a:srgbClr val="FF0000"/>
                </a:solidFill>
              </a:rPr>
              <a:t>(</a:t>
            </a:r>
            <a:r>
              <a:rPr lang="ko-KR" altLang="en-US" sz="900" dirty="0" err="1">
                <a:solidFill>
                  <a:srgbClr val="FF0000"/>
                </a:solidFill>
              </a:rPr>
              <a:t>실재고</a:t>
            </a:r>
            <a:r>
              <a:rPr lang="ko-KR" altLang="en-US" sz="900" dirty="0">
                <a:solidFill>
                  <a:srgbClr val="FF0000"/>
                </a:solidFill>
              </a:rPr>
              <a:t> 기준으로 재고가 </a:t>
            </a:r>
            <a:r>
              <a:rPr lang="ko-KR" altLang="en-US" sz="900" b="1" dirty="0">
                <a:solidFill>
                  <a:srgbClr val="FF0000"/>
                </a:solidFill>
              </a:rPr>
              <a:t>없는</a:t>
            </a:r>
            <a:r>
              <a:rPr lang="ko-KR" altLang="en-US" sz="900" dirty="0">
                <a:solidFill>
                  <a:srgbClr val="FF0000"/>
                </a:solidFill>
              </a:rPr>
              <a:t> 사이즈만 신청 가능</a:t>
            </a:r>
            <a:r>
              <a:rPr lang="en-US" altLang="ko-KR" sz="900" dirty="0">
                <a:solidFill>
                  <a:srgbClr val="FF0000"/>
                </a:solidFill>
              </a:rPr>
              <a:t>)</a:t>
            </a:r>
          </a:p>
        </p:txBody>
      </p:sp>
      <p:graphicFrame>
        <p:nvGraphicFramePr>
          <p:cNvPr id="100" name="Group 90">
            <a:extLst>
              <a:ext uri="{FF2B5EF4-FFF2-40B4-BE49-F238E27FC236}">
                <a16:creationId xmlns:a16="http://schemas.microsoft.com/office/drawing/2014/main" id="{4B4430E3-E71E-A144-BBAD-F2B1CAA80A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753418"/>
              </p:ext>
            </p:extLst>
          </p:nvPr>
        </p:nvGraphicFramePr>
        <p:xfrm>
          <a:off x="8747778" y="6297529"/>
          <a:ext cx="564763" cy="287538"/>
        </p:xfrm>
        <a:graphic>
          <a:graphicData uri="http://schemas.openxmlformats.org/drawingml/2006/table">
            <a:tbl>
              <a:tblPr/>
              <a:tblGrid>
                <a:gridCol w="5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F5DFABA6-9221-FA45-A583-015256CE43F8}"/>
              </a:ext>
            </a:extLst>
          </p:cNvPr>
          <p:cNvSpPr/>
          <p:nvPr/>
        </p:nvSpPr>
        <p:spPr>
          <a:xfrm>
            <a:off x="6574917" y="3983977"/>
            <a:ext cx="1727815" cy="198775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02" name="Group 90">
            <a:extLst>
              <a:ext uri="{FF2B5EF4-FFF2-40B4-BE49-F238E27FC236}">
                <a16:creationId xmlns:a16="http://schemas.microsoft.com/office/drawing/2014/main" id="{75D85065-7F95-524D-B454-3DB8D8149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7720063"/>
              </p:ext>
            </p:extLst>
          </p:nvPr>
        </p:nvGraphicFramePr>
        <p:xfrm>
          <a:off x="9561386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3" name="Group 90">
            <a:extLst>
              <a:ext uri="{FF2B5EF4-FFF2-40B4-BE49-F238E27FC236}">
                <a16:creationId xmlns:a16="http://schemas.microsoft.com/office/drawing/2014/main" id="{693ED67F-F005-F04C-9BED-58400CF52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990649"/>
              </p:ext>
            </p:extLst>
          </p:nvPr>
        </p:nvGraphicFramePr>
        <p:xfrm>
          <a:off x="6032159" y="3983977"/>
          <a:ext cx="564763" cy="287538"/>
        </p:xfrm>
        <a:graphic>
          <a:graphicData uri="http://schemas.openxmlformats.org/drawingml/2006/table">
            <a:tbl>
              <a:tblPr/>
              <a:tblGrid>
                <a:gridCol w="5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EAFC3200-D1E2-2B45-8793-042492E2D0EC}"/>
              </a:ext>
            </a:extLst>
          </p:cNvPr>
          <p:cNvSpPr>
            <a:spLocks noChangeAspect="1"/>
          </p:cNvSpPr>
          <p:nvPr/>
        </p:nvSpPr>
        <p:spPr bwMode="auto">
          <a:xfrm>
            <a:off x="6105403" y="67427"/>
            <a:ext cx="2825912" cy="2662692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9279A26E-79CB-1B4E-B443-80B53A4014A6}"/>
              </a:ext>
            </a:extLst>
          </p:cNvPr>
          <p:cNvSpPr>
            <a:spLocks noChangeAspect="1"/>
          </p:cNvSpPr>
          <p:nvPr/>
        </p:nvSpPr>
        <p:spPr bwMode="auto">
          <a:xfrm>
            <a:off x="6377279" y="190848"/>
            <a:ext cx="2239001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050" b="1" dirty="0">
                <a:latin typeface="Trebuchet MS" pitchFamily="34" charset="0"/>
              </a:rPr>
              <a:t>개인정보 취급 방침</a:t>
            </a:r>
            <a:endParaRPr lang="en-US" altLang="ko-KR" sz="1050" b="1" dirty="0">
              <a:latin typeface="Trebuchet MS" pitchFamily="34" charset="0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91313550-973B-9841-9753-A276ABC8ABE8}"/>
              </a:ext>
            </a:extLst>
          </p:cNvPr>
          <p:cNvSpPr>
            <a:spLocks noChangeAspect="1"/>
          </p:cNvSpPr>
          <p:nvPr/>
        </p:nvSpPr>
        <p:spPr bwMode="auto">
          <a:xfrm>
            <a:off x="8678023" y="41995"/>
            <a:ext cx="286402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50" b="1" dirty="0">
                <a:latin typeface="Trebuchet MS" pitchFamily="34" charset="0"/>
              </a:rPr>
              <a:t>X</a:t>
            </a: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0437208D-B516-1240-8F85-DA1623C792A0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712770"/>
            <a:ext cx="2982114" cy="91936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개인정보의 수집 이용목적 </a:t>
            </a:r>
            <a:r>
              <a:rPr lang="en-US" altLang="ko-KR" sz="900" dirty="0">
                <a:latin typeface="Trebuchet MS" pitchFamily="34" charset="0"/>
              </a:rPr>
              <a:t>: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컨버스</a:t>
            </a:r>
            <a:r>
              <a:rPr lang="ko-KR" altLang="en-US" sz="900" dirty="0">
                <a:latin typeface="Trebuchet MS" pitchFamily="34" charset="0"/>
              </a:rPr>
              <a:t> 제품 입고 </a:t>
            </a:r>
            <a:r>
              <a:rPr lang="ko-KR" altLang="en-US" sz="900" dirty="0" err="1">
                <a:latin typeface="Trebuchet MS" pitchFamily="34" charset="0"/>
              </a:rPr>
              <a:t>카카오톡</a:t>
            </a:r>
            <a:r>
              <a:rPr lang="ko-KR" altLang="en-US" sz="900" dirty="0">
                <a:latin typeface="Trebuchet MS" pitchFamily="34" charset="0"/>
              </a:rPr>
              <a:t> 알림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수집되는 개인정보 </a:t>
            </a:r>
            <a:r>
              <a:rPr lang="en-US" altLang="ko-KR" sz="900" dirty="0">
                <a:latin typeface="Trebuchet MS" pitchFamily="34" charset="0"/>
              </a:rPr>
              <a:t>:</a:t>
            </a:r>
            <a:r>
              <a:rPr lang="ko-KR" altLang="en-US" sz="900" dirty="0">
                <a:latin typeface="Trebuchet MS" pitchFamily="34" charset="0"/>
              </a:rPr>
              <a:t> 휴대전화번호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보유기간 </a:t>
            </a:r>
            <a:r>
              <a:rPr lang="en-US" altLang="ko-KR" sz="900" dirty="0">
                <a:latin typeface="Trebuchet MS" pitchFamily="34" charset="0"/>
              </a:rPr>
              <a:t>: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입고알림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카카오톡</a:t>
            </a:r>
            <a:r>
              <a:rPr lang="ko-KR" altLang="en-US" sz="900" dirty="0">
                <a:latin typeface="Trebuchet MS" pitchFamily="34" charset="0"/>
              </a:rPr>
              <a:t> 수신 이후 </a:t>
            </a:r>
            <a:r>
              <a:rPr lang="en-US" altLang="ko-KR" sz="900" dirty="0">
                <a:latin typeface="Trebuchet MS" pitchFamily="34" charset="0"/>
              </a:rPr>
              <a:t>30</a:t>
            </a:r>
            <a:r>
              <a:rPr lang="ko-KR" altLang="en-US" sz="900" dirty="0">
                <a:latin typeface="Trebuchet MS" pitchFamily="34" charset="0"/>
              </a:rPr>
              <a:t>일까지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               </a:t>
            </a:r>
            <a:r>
              <a:rPr lang="en-US" altLang="ko-KR" sz="900" dirty="0">
                <a:latin typeface="Trebuchet MS" pitchFamily="34" charset="0"/>
              </a:rPr>
              <a:t>3</a:t>
            </a:r>
            <a:r>
              <a:rPr lang="ko-KR" altLang="en-US" sz="900" dirty="0">
                <a:latin typeface="Trebuchet MS" pitchFamily="34" charset="0"/>
              </a:rPr>
              <a:t>개월 이내 재 입고 없을 시 개인 정보 삭제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BB8FE64A-0952-7247-AF37-1B4134C9FB1C}"/>
              </a:ext>
            </a:extLst>
          </p:cNvPr>
          <p:cNvSpPr>
            <a:spLocks noChangeAspect="1"/>
          </p:cNvSpPr>
          <p:nvPr/>
        </p:nvSpPr>
        <p:spPr bwMode="auto">
          <a:xfrm>
            <a:off x="7014274" y="2381370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확인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8F7FEBB8-511F-D448-97B5-CBAFCD0AC317}"/>
              </a:ext>
            </a:extLst>
          </p:cNvPr>
          <p:cNvSpPr>
            <a:spLocks noChangeAspect="1"/>
          </p:cNvSpPr>
          <p:nvPr/>
        </p:nvSpPr>
        <p:spPr bwMode="auto">
          <a:xfrm>
            <a:off x="6096000" y="432920"/>
            <a:ext cx="2894923" cy="27703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[</a:t>
            </a:r>
            <a:r>
              <a:rPr lang="ko-KR" altLang="en-US" sz="900" dirty="0">
                <a:latin typeface="Trebuchet MS" pitchFamily="34" charset="0"/>
              </a:rPr>
              <a:t>광고</a:t>
            </a:r>
            <a:r>
              <a:rPr lang="en-US" altLang="ko-KR" sz="900" dirty="0">
                <a:latin typeface="Trebuchet MS" pitchFamily="34" charset="0"/>
              </a:rPr>
              <a:t>]</a:t>
            </a:r>
            <a:r>
              <a:rPr lang="ko-KR" altLang="en-US" sz="900" dirty="0">
                <a:latin typeface="Trebuchet MS" pitchFamily="34" charset="0"/>
              </a:rPr>
              <a:t>문구로 인해 스팸 메시지로 분류될 수 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71D0E5BD-8D3D-2B4A-ADAB-A1B6599F07A3}"/>
              </a:ext>
            </a:extLst>
          </p:cNvPr>
          <p:cNvSpPr/>
          <p:nvPr/>
        </p:nvSpPr>
        <p:spPr>
          <a:xfrm>
            <a:off x="965429" y="4600148"/>
            <a:ext cx="2425307" cy="285147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11" name="Group 90">
            <a:extLst>
              <a:ext uri="{FF2B5EF4-FFF2-40B4-BE49-F238E27FC236}">
                <a16:creationId xmlns:a16="http://schemas.microsoft.com/office/drawing/2014/main" id="{C08A387E-1166-0547-8EFC-4C11E15D7F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477326"/>
              </p:ext>
            </p:extLst>
          </p:nvPr>
        </p:nvGraphicFramePr>
        <p:xfrm>
          <a:off x="3296231" y="4607257"/>
          <a:ext cx="564763" cy="287538"/>
        </p:xfrm>
        <a:graphic>
          <a:graphicData uri="http://schemas.openxmlformats.org/drawingml/2006/table">
            <a:tbl>
              <a:tblPr/>
              <a:tblGrid>
                <a:gridCol w="5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BC132234-2A30-084F-97F7-303E652170E7}"/>
              </a:ext>
            </a:extLst>
          </p:cNvPr>
          <p:cNvSpPr>
            <a:spLocks noChangeAspect="1"/>
          </p:cNvSpPr>
          <p:nvPr/>
        </p:nvSpPr>
        <p:spPr bwMode="auto">
          <a:xfrm>
            <a:off x="6096000" y="1684039"/>
            <a:ext cx="2894923" cy="663932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본 동의는 거부할 수 있으며</a:t>
            </a:r>
            <a:r>
              <a:rPr lang="en-US" altLang="ko-KR" sz="900" dirty="0">
                <a:latin typeface="Trebuchet MS" pitchFamily="34" charset="0"/>
              </a:rPr>
              <a:t>,</a:t>
            </a:r>
            <a:r>
              <a:rPr lang="ko-KR" altLang="en-US" sz="900" dirty="0">
                <a:latin typeface="Trebuchet MS" pitchFamily="34" charset="0"/>
              </a:rPr>
              <a:t> 그 경우 </a:t>
            </a:r>
            <a:r>
              <a:rPr lang="ko-KR" altLang="en-US" sz="900" dirty="0" err="1">
                <a:latin typeface="Trebuchet MS" pitchFamily="34" charset="0"/>
              </a:rPr>
              <a:t>컨버스</a:t>
            </a:r>
            <a:r>
              <a:rPr lang="ko-KR" altLang="en-US" sz="900" dirty="0">
                <a:latin typeface="Trebuchet MS" pitchFamily="34" charset="0"/>
              </a:rPr>
              <a:t> 제품이 재 입고되는 정보를 우선적으로 전달 받을 수 없습니다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통신사의 사정으로 인한 발송 오류</a:t>
            </a:r>
            <a:r>
              <a:rPr lang="en-US" altLang="ko-KR" sz="900" dirty="0">
                <a:latin typeface="Trebuchet MS" pitchFamily="34" charset="0"/>
              </a:rPr>
              <a:t>,</a:t>
            </a:r>
            <a:r>
              <a:rPr lang="ko-KR" altLang="en-US" sz="900" dirty="0">
                <a:latin typeface="Trebuchet MS" pitchFamily="34" charset="0"/>
              </a:rPr>
              <a:t> 스팸 문자 등으로 인해 </a:t>
            </a:r>
            <a:r>
              <a:rPr lang="ko-KR" altLang="en-US" sz="900" dirty="0" err="1">
                <a:latin typeface="Trebuchet MS" pitchFamily="34" charset="0"/>
              </a:rPr>
              <a:t>카카오톡이</a:t>
            </a:r>
            <a:r>
              <a:rPr lang="ko-KR" altLang="en-US" sz="900" dirty="0">
                <a:latin typeface="Trebuchet MS" pitchFamily="34" charset="0"/>
              </a:rPr>
              <a:t> 전달되지 않을 경우에는 </a:t>
            </a:r>
            <a:r>
              <a:rPr lang="ko-KR" altLang="en-US" sz="900" dirty="0" err="1">
                <a:latin typeface="Trebuchet MS" pitchFamily="34" charset="0"/>
              </a:rPr>
              <a:t>컨버스코리아가</a:t>
            </a:r>
            <a:r>
              <a:rPr lang="ko-KR" altLang="en-US" sz="900" dirty="0">
                <a:latin typeface="Trebuchet MS" pitchFamily="34" charset="0"/>
              </a:rPr>
              <a:t> 책임지지 않습니다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E405E6EF-FC31-2F48-85F4-621D2467DFF3}"/>
              </a:ext>
            </a:extLst>
          </p:cNvPr>
          <p:cNvSpPr/>
          <p:nvPr/>
        </p:nvSpPr>
        <p:spPr>
          <a:xfrm>
            <a:off x="6038884" y="56286"/>
            <a:ext cx="3146598" cy="2716713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15" name="Group 90">
            <a:extLst>
              <a:ext uri="{FF2B5EF4-FFF2-40B4-BE49-F238E27FC236}">
                <a16:creationId xmlns:a16="http://schemas.microsoft.com/office/drawing/2014/main" id="{4A256576-CF6A-B643-9239-DF41C7760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224653"/>
              </p:ext>
            </p:extLst>
          </p:nvPr>
        </p:nvGraphicFramePr>
        <p:xfrm>
          <a:off x="5530902" y="72993"/>
          <a:ext cx="564763" cy="287538"/>
        </p:xfrm>
        <a:graphic>
          <a:graphicData uri="http://schemas.openxmlformats.org/drawingml/2006/table">
            <a:tbl>
              <a:tblPr/>
              <a:tblGrid>
                <a:gridCol w="5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추가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775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644834"/>
              </p:ext>
            </p:extLst>
          </p:nvPr>
        </p:nvGraphicFramePr>
        <p:xfrm>
          <a:off x="9269501" y="558055"/>
          <a:ext cx="2676438" cy="268495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Product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의 대표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구성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상품명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컬러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사이즈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수량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정상가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(Price)+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할인가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(Sale Price)+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할인율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(%)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‘X’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클릭 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컨펌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창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컨펌창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닫힘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618318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삭제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장바구니에서 삭제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594704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장바구니로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8673782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주문서로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마우스 오버 시 박스 컬러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블랙으로 변경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887365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메인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6309135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537A5FA-C598-3646-8C90-96B48237E853}"/>
              </a:ext>
            </a:extLst>
          </p:cNvPr>
          <p:cNvSpPr>
            <a:spLocks noChangeAspect="1"/>
          </p:cNvSpPr>
          <p:nvPr/>
        </p:nvSpPr>
        <p:spPr bwMode="auto">
          <a:xfrm>
            <a:off x="6022445" y="548680"/>
            <a:ext cx="3080079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DCE44C69-6320-2C48-B759-9296A13BB73B}"/>
              </a:ext>
            </a:extLst>
          </p:cNvPr>
          <p:cNvSpPr>
            <a:spLocks noChangeAspect="1"/>
          </p:cNvSpPr>
          <p:nvPr/>
        </p:nvSpPr>
        <p:spPr bwMode="auto">
          <a:xfrm>
            <a:off x="6227090" y="863714"/>
            <a:ext cx="2670787" cy="558062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E5461063-9759-9B41-A01E-AEF5E4957B1D}"/>
              </a:ext>
            </a:extLst>
          </p:cNvPr>
          <p:cNvSpPr>
            <a:spLocks noChangeAspect="1"/>
          </p:cNvSpPr>
          <p:nvPr/>
        </p:nvSpPr>
        <p:spPr bwMode="auto">
          <a:xfrm>
            <a:off x="6309255" y="1001443"/>
            <a:ext cx="2442040" cy="26731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미니 장바구니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ABA75B57-6A86-0B4F-BC29-7825800D69E8}"/>
              </a:ext>
            </a:extLst>
          </p:cNvPr>
          <p:cNvSpPr>
            <a:spLocks noChangeAspect="1"/>
          </p:cNvSpPr>
          <p:nvPr/>
        </p:nvSpPr>
        <p:spPr bwMode="auto">
          <a:xfrm>
            <a:off x="6378744" y="1438453"/>
            <a:ext cx="670971" cy="50538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6DB85F69-DBF6-0444-90F0-DF35A28824C5}"/>
              </a:ext>
            </a:extLst>
          </p:cNvPr>
          <p:cNvSpPr>
            <a:spLocks noChangeAspect="1"/>
          </p:cNvSpPr>
          <p:nvPr/>
        </p:nvSpPr>
        <p:spPr bwMode="auto">
          <a:xfrm>
            <a:off x="7101395" y="1401513"/>
            <a:ext cx="1649900" cy="58732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800" dirty="0" err="1">
                <a:latin typeface="Trebuchet MS" pitchFamily="34" charset="0"/>
              </a:rPr>
              <a:t>척테일러</a:t>
            </a:r>
            <a:r>
              <a:rPr lang="ko-KR" altLang="en-US" sz="800" dirty="0">
                <a:latin typeface="Trebuchet MS" pitchFamily="34" charset="0"/>
              </a:rPr>
              <a:t> 올스타 클래식 </a:t>
            </a:r>
            <a:r>
              <a:rPr lang="ko-KR" altLang="en-US" sz="800" dirty="0" err="1">
                <a:latin typeface="Trebuchet MS" pitchFamily="34" charset="0"/>
              </a:rPr>
              <a:t>레더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800" dirty="0">
                <a:latin typeface="Trebuchet MS" pitchFamily="34" charset="0"/>
              </a:rPr>
              <a:t>화이트 </a:t>
            </a:r>
            <a:r>
              <a:rPr lang="en-US" altLang="ko-KR" sz="800" dirty="0">
                <a:latin typeface="Trebuchet MS" pitchFamily="34" charset="0"/>
              </a:rPr>
              <a:t>/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230</a:t>
            </a:r>
          </a:p>
          <a:p>
            <a:pPr eaLnBrk="0" latinLnBrk="0" hangingPunct="0"/>
            <a:r>
              <a:rPr lang="en-US" altLang="ko-KR" sz="800" dirty="0">
                <a:latin typeface="Trebuchet MS" pitchFamily="34" charset="0"/>
              </a:rPr>
              <a:t>1</a:t>
            </a:r>
            <a:r>
              <a:rPr lang="ko-KR" altLang="en-US" sz="800" dirty="0">
                <a:latin typeface="Trebuchet MS" pitchFamily="34" charset="0"/>
              </a:rPr>
              <a:t>개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100" b="1" strike="sngStrike" dirty="0">
                <a:latin typeface="Trebuchet MS" pitchFamily="34" charset="0"/>
              </a:rPr>
              <a:t>69,000</a:t>
            </a:r>
            <a:r>
              <a:rPr lang="ko-KR" altLang="en-US" sz="1100" b="1" strike="sngStrike" dirty="0">
                <a:latin typeface="Trebuchet MS" pitchFamily="34" charset="0"/>
              </a:rPr>
              <a:t>원</a:t>
            </a:r>
            <a:r>
              <a:rPr lang="ko-KR" altLang="en-US" sz="1100" b="1" dirty="0">
                <a:latin typeface="Trebuchet MS" pitchFamily="34" charset="0"/>
              </a:rPr>
              <a:t> </a:t>
            </a:r>
            <a:r>
              <a:rPr lang="en-US" altLang="ko-KR" sz="1100" b="1" dirty="0">
                <a:latin typeface="Trebuchet MS" pitchFamily="34" charset="0"/>
              </a:rPr>
              <a:t>55,200</a:t>
            </a:r>
            <a:r>
              <a:rPr lang="ko-KR" altLang="en-US" sz="1100" b="1" dirty="0">
                <a:latin typeface="Trebuchet MS" pitchFamily="34" charset="0"/>
              </a:rPr>
              <a:t>원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(20%)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3A2573B8-CB07-B64E-8111-FCF67AAD961C}"/>
              </a:ext>
            </a:extLst>
          </p:cNvPr>
          <p:cNvSpPr>
            <a:spLocks noChangeAspect="1"/>
          </p:cNvSpPr>
          <p:nvPr/>
        </p:nvSpPr>
        <p:spPr bwMode="auto">
          <a:xfrm>
            <a:off x="6309255" y="4897032"/>
            <a:ext cx="2442040" cy="57468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총 </a:t>
            </a:r>
            <a:r>
              <a:rPr lang="ko-KR" altLang="en-US" sz="900" dirty="0" err="1">
                <a:latin typeface="Trebuchet MS" pitchFamily="34" charset="0"/>
              </a:rPr>
              <a:t>상품금액</a:t>
            </a:r>
            <a:r>
              <a:rPr lang="ko-KR" altLang="en-US" sz="900" dirty="0">
                <a:latin typeface="Trebuchet MS" pitchFamily="34" charset="0"/>
              </a:rPr>
              <a:t>                    </a:t>
            </a:r>
            <a:r>
              <a:rPr lang="en-US" altLang="ko-KR" sz="1800" dirty="0">
                <a:latin typeface="Trebuchet MS" pitchFamily="34" charset="0"/>
              </a:rPr>
              <a:t>276,000</a:t>
            </a:r>
            <a:r>
              <a:rPr lang="ko-KR" altLang="en-US" sz="1800" dirty="0">
                <a:latin typeface="Trebuchet MS" pitchFamily="34" charset="0"/>
              </a:rPr>
              <a:t>원</a:t>
            </a:r>
            <a:endParaRPr lang="en-US" altLang="ko-KR" sz="1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배송비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 확인 및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오퍼사용은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 주문서에서 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  <a:p>
            <a:pPr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0A52D990-A2F5-A74B-A905-2A71A96DB2DB}"/>
              </a:ext>
            </a:extLst>
          </p:cNvPr>
          <p:cNvSpPr>
            <a:spLocks noChangeAspect="1"/>
          </p:cNvSpPr>
          <p:nvPr/>
        </p:nvSpPr>
        <p:spPr bwMode="auto">
          <a:xfrm>
            <a:off x="6378744" y="2123855"/>
            <a:ext cx="670971" cy="50538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2CDA8343-33D3-8B4F-BE67-6631AA1C5901}"/>
              </a:ext>
            </a:extLst>
          </p:cNvPr>
          <p:cNvSpPr>
            <a:spLocks noChangeAspect="1"/>
          </p:cNvSpPr>
          <p:nvPr/>
        </p:nvSpPr>
        <p:spPr bwMode="auto">
          <a:xfrm>
            <a:off x="7101395" y="2086915"/>
            <a:ext cx="1649900" cy="58732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800" dirty="0" err="1">
                <a:latin typeface="Trebuchet MS" pitchFamily="34" charset="0"/>
              </a:rPr>
              <a:t>척테일러</a:t>
            </a:r>
            <a:r>
              <a:rPr lang="ko-KR" altLang="en-US" sz="800" dirty="0">
                <a:latin typeface="Trebuchet MS" pitchFamily="34" charset="0"/>
              </a:rPr>
              <a:t> 올스타 클래식 </a:t>
            </a:r>
            <a:r>
              <a:rPr lang="ko-KR" altLang="en-US" sz="800" dirty="0" err="1">
                <a:latin typeface="Trebuchet MS" pitchFamily="34" charset="0"/>
              </a:rPr>
              <a:t>레더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800" dirty="0">
                <a:latin typeface="Trebuchet MS" pitchFamily="34" charset="0"/>
              </a:rPr>
              <a:t>화이트 </a:t>
            </a:r>
            <a:r>
              <a:rPr lang="en-US" altLang="ko-KR" sz="800" dirty="0">
                <a:latin typeface="Trebuchet MS" pitchFamily="34" charset="0"/>
              </a:rPr>
              <a:t>/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230</a:t>
            </a:r>
          </a:p>
          <a:p>
            <a:pPr eaLnBrk="0" latinLnBrk="0" hangingPunct="0"/>
            <a:r>
              <a:rPr lang="en-US" altLang="ko-KR" sz="800" dirty="0">
                <a:latin typeface="Trebuchet MS" pitchFamily="34" charset="0"/>
              </a:rPr>
              <a:t>1</a:t>
            </a:r>
            <a:r>
              <a:rPr lang="ko-KR" altLang="en-US" sz="800" dirty="0">
                <a:latin typeface="Trebuchet MS" pitchFamily="34" charset="0"/>
              </a:rPr>
              <a:t>개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100" b="1" strike="sngStrike" dirty="0">
                <a:latin typeface="Trebuchet MS" pitchFamily="34" charset="0"/>
              </a:rPr>
              <a:t>69,000</a:t>
            </a:r>
            <a:r>
              <a:rPr lang="ko-KR" altLang="en-US" sz="1100" b="1" strike="sngStrike" dirty="0">
                <a:latin typeface="Trebuchet MS" pitchFamily="34" charset="0"/>
              </a:rPr>
              <a:t>원</a:t>
            </a:r>
            <a:r>
              <a:rPr lang="ko-KR" altLang="en-US" sz="1100" b="1" dirty="0">
                <a:latin typeface="Trebuchet MS" pitchFamily="34" charset="0"/>
              </a:rPr>
              <a:t> </a:t>
            </a:r>
            <a:r>
              <a:rPr lang="en-US" altLang="ko-KR" sz="1100" b="1" dirty="0">
                <a:latin typeface="Trebuchet MS" pitchFamily="34" charset="0"/>
              </a:rPr>
              <a:t>55,200</a:t>
            </a:r>
            <a:r>
              <a:rPr lang="ko-KR" altLang="en-US" sz="1100" b="1" dirty="0">
                <a:latin typeface="Trebuchet MS" pitchFamily="34" charset="0"/>
              </a:rPr>
              <a:t>원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(20%)</a:t>
            </a: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9F59CAC2-E259-4440-A526-2738F0941E67}"/>
              </a:ext>
            </a:extLst>
          </p:cNvPr>
          <p:cNvSpPr>
            <a:spLocks noChangeAspect="1"/>
          </p:cNvSpPr>
          <p:nvPr/>
        </p:nvSpPr>
        <p:spPr bwMode="auto">
          <a:xfrm>
            <a:off x="6378744" y="2823281"/>
            <a:ext cx="670971" cy="50538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7B47113B-0F69-F54A-9144-7831730046FF}"/>
              </a:ext>
            </a:extLst>
          </p:cNvPr>
          <p:cNvSpPr>
            <a:spLocks noChangeAspect="1"/>
          </p:cNvSpPr>
          <p:nvPr/>
        </p:nvSpPr>
        <p:spPr bwMode="auto">
          <a:xfrm>
            <a:off x="7101395" y="2786341"/>
            <a:ext cx="1649900" cy="58732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800" dirty="0" err="1">
                <a:latin typeface="Trebuchet MS" pitchFamily="34" charset="0"/>
              </a:rPr>
              <a:t>척테일러</a:t>
            </a:r>
            <a:r>
              <a:rPr lang="ko-KR" altLang="en-US" sz="800" dirty="0">
                <a:latin typeface="Trebuchet MS" pitchFamily="34" charset="0"/>
              </a:rPr>
              <a:t> 올스타 클래식 </a:t>
            </a:r>
            <a:r>
              <a:rPr lang="ko-KR" altLang="en-US" sz="800" dirty="0" err="1">
                <a:latin typeface="Trebuchet MS" pitchFamily="34" charset="0"/>
              </a:rPr>
              <a:t>레더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800" dirty="0">
                <a:latin typeface="Trebuchet MS" pitchFamily="34" charset="0"/>
              </a:rPr>
              <a:t>화이트 </a:t>
            </a:r>
            <a:r>
              <a:rPr lang="en-US" altLang="ko-KR" sz="800" dirty="0">
                <a:latin typeface="Trebuchet MS" pitchFamily="34" charset="0"/>
              </a:rPr>
              <a:t>/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230</a:t>
            </a:r>
          </a:p>
          <a:p>
            <a:pPr eaLnBrk="0" latinLnBrk="0" hangingPunct="0"/>
            <a:r>
              <a:rPr lang="en-US" altLang="ko-KR" sz="800" dirty="0">
                <a:latin typeface="Trebuchet MS" pitchFamily="34" charset="0"/>
              </a:rPr>
              <a:t>1</a:t>
            </a:r>
            <a:r>
              <a:rPr lang="ko-KR" altLang="en-US" sz="800" dirty="0">
                <a:latin typeface="Trebuchet MS" pitchFamily="34" charset="0"/>
              </a:rPr>
              <a:t>개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100" b="1" strike="sngStrike" dirty="0">
                <a:latin typeface="Trebuchet MS" pitchFamily="34" charset="0"/>
              </a:rPr>
              <a:t>69,000</a:t>
            </a:r>
            <a:r>
              <a:rPr lang="ko-KR" altLang="en-US" sz="1100" b="1" strike="sngStrike" dirty="0">
                <a:latin typeface="Trebuchet MS" pitchFamily="34" charset="0"/>
              </a:rPr>
              <a:t>원</a:t>
            </a:r>
            <a:r>
              <a:rPr lang="ko-KR" altLang="en-US" sz="1100" b="1" dirty="0">
                <a:latin typeface="Trebuchet MS" pitchFamily="34" charset="0"/>
              </a:rPr>
              <a:t> </a:t>
            </a:r>
            <a:r>
              <a:rPr lang="en-US" altLang="ko-KR" sz="1100" b="1" dirty="0">
                <a:latin typeface="Trebuchet MS" pitchFamily="34" charset="0"/>
              </a:rPr>
              <a:t>55,200</a:t>
            </a:r>
            <a:r>
              <a:rPr lang="ko-KR" altLang="en-US" sz="1100" b="1" dirty="0">
                <a:latin typeface="Trebuchet MS" pitchFamily="34" charset="0"/>
              </a:rPr>
              <a:t>원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(20%)</a:t>
            </a: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481E3046-0D02-4744-9CAB-3D61B5844B89}"/>
              </a:ext>
            </a:extLst>
          </p:cNvPr>
          <p:cNvSpPr>
            <a:spLocks noChangeAspect="1"/>
          </p:cNvSpPr>
          <p:nvPr/>
        </p:nvSpPr>
        <p:spPr bwMode="auto">
          <a:xfrm>
            <a:off x="6378744" y="3508683"/>
            <a:ext cx="670971" cy="50538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7FE65CAF-A7DD-5042-AFD3-13FC9C27E470}"/>
              </a:ext>
            </a:extLst>
          </p:cNvPr>
          <p:cNvSpPr>
            <a:spLocks noChangeAspect="1"/>
          </p:cNvSpPr>
          <p:nvPr/>
        </p:nvSpPr>
        <p:spPr bwMode="auto">
          <a:xfrm>
            <a:off x="7101395" y="3471743"/>
            <a:ext cx="1649900" cy="58732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800" dirty="0" err="1">
                <a:latin typeface="Trebuchet MS" pitchFamily="34" charset="0"/>
              </a:rPr>
              <a:t>척테일러</a:t>
            </a:r>
            <a:r>
              <a:rPr lang="ko-KR" altLang="en-US" sz="800" dirty="0">
                <a:latin typeface="Trebuchet MS" pitchFamily="34" charset="0"/>
              </a:rPr>
              <a:t> 올스타 클래식 </a:t>
            </a:r>
            <a:r>
              <a:rPr lang="ko-KR" altLang="en-US" sz="800" dirty="0" err="1">
                <a:latin typeface="Trebuchet MS" pitchFamily="34" charset="0"/>
              </a:rPr>
              <a:t>레더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800" dirty="0">
                <a:latin typeface="Trebuchet MS" pitchFamily="34" charset="0"/>
              </a:rPr>
              <a:t>화이트 </a:t>
            </a:r>
            <a:r>
              <a:rPr lang="en-US" altLang="ko-KR" sz="800" dirty="0">
                <a:latin typeface="Trebuchet MS" pitchFamily="34" charset="0"/>
              </a:rPr>
              <a:t>/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230</a:t>
            </a:r>
          </a:p>
          <a:p>
            <a:pPr eaLnBrk="0" latinLnBrk="0" hangingPunct="0"/>
            <a:r>
              <a:rPr lang="en-US" altLang="ko-KR" sz="800" dirty="0">
                <a:latin typeface="Trebuchet MS" pitchFamily="34" charset="0"/>
              </a:rPr>
              <a:t>1</a:t>
            </a:r>
            <a:r>
              <a:rPr lang="ko-KR" altLang="en-US" sz="800" dirty="0">
                <a:latin typeface="Trebuchet MS" pitchFamily="34" charset="0"/>
              </a:rPr>
              <a:t>개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100" b="1" strike="sngStrike" dirty="0">
                <a:latin typeface="Trebuchet MS" pitchFamily="34" charset="0"/>
              </a:rPr>
              <a:t>69,000</a:t>
            </a:r>
            <a:r>
              <a:rPr lang="ko-KR" altLang="en-US" sz="1100" b="1" strike="sngStrike" dirty="0">
                <a:latin typeface="Trebuchet MS" pitchFamily="34" charset="0"/>
              </a:rPr>
              <a:t>원</a:t>
            </a:r>
            <a:r>
              <a:rPr lang="ko-KR" altLang="en-US" sz="1100" b="1" dirty="0">
                <a:latin typeface="Trebuchet MS" pitchFamily="34" charset="0"/>
              </a:rPr>
              <a:t> </a:t>
            </a:r>
            <a:r>
              <a:rPr lang="en-US" altLang="ko-KR" sz="1100" b="1" dirty="0">
                <a:latin typeface="Trebuchet MS" pitchFamily="34" charset="0"/>
              </a:rPr>
              <a:t>55,200</a:t>
            </a:r>
            <a:r>
              <a:rPr lang="ko-KR" altLang="en-US" sz="1100" b="1" dirty="0">
                <a:latin typeface="Trebuchet MS" pitchFamily="34" charset="0"/>
              </a:rPr>
              <a:t>원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(20%)</a:t>
            </a: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FBF43051-4186-B547-A93F-1A9B9704C9F3}"/>
              </a:ext>
            </a:extLst>
          </p:cNvPr>
          <p:cNvSpPr>
            <a:spLocks noChangeAspect="1"/>
          </p:cNvSpPr>
          <p:nvPr/>
        </p:nvSpPr>
        <p:spPr bwMode="auto">
          <a:xfrm>
            <a:off x="6378744" y="4189127"/>
            <a:ext cx="670971" cy="50538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123F865A-17FB-CF4F-985B-16CD5FC420D9}"/>
              </a:ext>
            </a:extLst>
          </p:cNvPr>
          <p:cNvSpPr>
            <a:spLocks noChangeAspect="1"/>
          </p:cNvSpPr>
          <p:nvPr/>
        </p:nvSpPr>
        <p:spPr bwMode="auto">
          <a:xfrm>
            <a:off x="7101395" y="4152187"/>
            <a:ext cx="1649900" cy="58732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800" dirty="0" err="1">
                <a:latin typeface="Trebuchet MS" pitchFamily="34" charset="0"/>
              </a:rPr>
              <a:t>척테일러</a:t>
            </a:r>
            <a:r>
              <a:rPr lang="ko-KR" altLang="en-US" sz="800" dirty="0">
                <a:latin typeface="Trebuchet MS" pitchFamily="34" charset="0"/>
              </a:rPr>
              <a:t> 올스타 클래식 </a:t>
            </a:r>
            <a:r>
              <a:rPr lang="ko-KR" altLang="en-US" sz="800" dirty="0" err="1">
                <a:latin typeface="Trebuchet MS" pitchFamily="34" charset="0"/>
              </a:rPr>
              <a:t>레더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800" dirty="0">
                <a:latin typeface="Trebuchet MS" pitchFamily="34" charset="0"/>
              </a:rPr>
              <a:t>화이트 </a:t>
            </a:r>
            <a:r>
              <a:rPr lang="en-US" altLang="ko-KR" sz="800" dirty="0">
                <a:latin typeface="Trebuchet MS" pitchFamily="34" charset="0"/>
              </a:rPr>
              <a:t>/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230</a:t>
            </a:r>
          </a:p>
          <a:p>
            <a:pPr eaLnBrk="0" latinLnBrk="0" hangingPunct="0"/>
            <a:r>
              <a:rPr lang="en-US" altLang="ko-KR" sz="800" dirty="0">
                <a:latin typeface="Trebuchet MS" pitchFamily="34" charset="0"/>
              </a:rPr>
              <a:t>1</a:t>
            </a:r>
            <a:r>
              <a:rPr lang="ko-KR" altLang="en-US" sz="800" dirty="0">
                <a:latin typeface="Trebuchet MS" pitchFamily="34" charset="0"/>
              </a:rPr>
              <a:t>개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100" b="1" strike="sngStrike" dirty="0">
                <a:latin typeface="Trebuchet MS" pitchFamily="34" charset="0"/>
              </a:rPr>
              <a:t>69,000</a:t>
            </a:r>
            <a:r>
              <a:rPr lang="ko-KR" altLang="en-US" sz="1100" b="1" strike="sngStrike" dirty="0">
                <a:latin typeface="Trebuchet MS" pitchFamily="34" charset="0"/>
              </a:rPr>
              <a:t>원</a:t>
            </a:r>
            <a:r>
              <a:rPr lang="ko-KR" altLang="en-US" sz="1100" b="1" dirty="0">
                <a:latin typeface="Trebuchet MS" pitchFamily="34" charset="0"/>
              </a:rPr>
              <a:t> </a:t>
            </a:r>
            <a:r>
              <a:rPr lang="en-US" altLang="ko-KR" sz="1100" b="1" dirty="0">
                <a:latin typeface="Trebuchet MS" pitchFamily="34" charset="0"/>
              </a:rPr>
              <a:t>55,200</a:t>
            </a:r>
            <a:r>
              <a:rPr lang="ko-KR" altLang="en-US" sz="1100" b="1" dirty="0">
                <a:latin typeface="Trebuchet MS" pitchFamily="34" charset="0"/>
              </a:rPr>
              <a:t>원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(20%)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C4F1722C-0601-1E4C-A58F-4BEEA690A831}"/>
              </a:ext>
            </a:extLst>
          </p:cNvPr>
          <p:cNvSpPr>
            <a:spLocks noChangeAspect="1"/>
          </p:cNvSpPr>
          <p:nvPr/>
        </p:nvSpPr>
        <p:spPr bwMode="auto">
          <a:xfrm>
            <a:off x="6455020" y="5993970"/>
            <a:ext cx="222256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장바구니로 이동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950C7BF-27FA-1243-9C62-75D274846752}"/>
              </a:ext>
            </a:extLst>
          </p:cNvPr>
          <p:cNvSpPr>
            <a:spLocks noChangeAspect="1"/>
          </p:cNvSpPr>
          <p:nvPr/>
        </p:nvSpPr>
        <p:spPr bwMode="auto">
          <a:xfrm>
            <a:off x="6455021" y="5614419"/>
            <a:ext cx="2222562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310E85-DD2F-0944-923D-3F4740ADA5BF}"/>
              </a:ext>
            </a:extLst>
          </p:cNvPr>
          <p:cNvSpPr txBox="1"/>
          <p:nvPr/>
        </p:nvSpPr>
        <p:spPr>
          <a:xfrm>
            <a:off x="8577827" y="1406018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b="1" dirty="0"/>
              <a:t>X</a:t>
            </a:r>
            <a:endParaRPr kumimoji="1" lang="ko-KR" altLang="en-US" sz="800" b="1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C34FDA45-C7EB-9342-B553-05B5B10ED107}"/>
              </a:ext>
            </a:extLst>
          </p:cNvPr>
          <p:cNvSpPr txBox="1"/>
          <p:nvPr/>
        </p:nvSpPr>
        <p:spPr>
          <a:xfrm>
            <a:off x="8575800" y="212159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b="1" dirty="0"/>
              <a:t>X</a:t>
            </a:r>
            <a:endParaRPr kumimoji="1" lang="ko-KR" altLang="en-US" sz="800" b="1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76D4B3A-02D8-8A46-9F89-DC94872D4F54}"/>
              </a:ext>
            </a:extLst>
          </p:cNvPr>
          <p:cNvSpPr txBox="1"/>
          <p:nvPr/>
        </p:nvSpPr>
        <p:spPr>
          <a:xfrm>
            <a:off x="8577827" y="4151736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b="1" dirty="0"/>
              <a:t>X</a:t>
            </a:r>
            <a:endParaRPr kumimoji="1" lang="ko-KR" altLang="en-US" sz="800" b="1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74BAF19-B628-6A40-AC4E-4E5E366089C5}"/>
              </a:ext>
            </a:extLst>
          </p:cNvPr>
          <p:cNvSpPr txBox="1"/>
          <p:nvPr/>
        </p:nvSpPr>
        <p:spPr>
          <a:xfrm>
            <a:off x="8577827" y="283176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b="1" dirty="0"/>
              <a:t>X</a:t>
            </a:r>
            <a:endParaRPr kumimoji="1" lang="ko-KR" altLang="en-US" sz="800" b="1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25E38EB-E381-DB48-AD80-50467B013CCF}"/>
              </a:ext>
            </a:extLst>
          </p:cNvPr>
          <p:cNvSpPr txBox="1"/>
          <p:nvPr/>
        </p:nvSpPr>
        <p:spPr>
          <a:xfrm>
            <a:off x="8575696" y="3504744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b="1" dirty="0"/>
              <a:t>X</a:t>
            </a:r>
            <a:endParaRPr kumimoji="1" lang="ko-KR" altLang="en-US" sz="800" b="1" dirty="0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75A757EF-1A18-094B-A18F-555B8F876090}"/>
              </a:ext>
            </a:extLst>
          </p:cNvPr>
          <p:cNvSpPr/>
          <p:nvPr/>
        </p:nvSpPr>
        <p:spPr bwMode="auto">
          <a:xfrm>
            <a:off x="6274958" y="1427408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5500F540-59D2-CF4B-9BE2-2D460760A8F5}"/>
              </a:ext>
            </a:extLst>
          </p:cNvPr>
          <p:cNvSpPr/>
          <p:nvPr/>
        </p:nvSpPr>
        <p:spPr bwMode="auto">
          <a:xfrm>
            <a:off x="7094081" y="1282067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A561EB32-A32D-8B49-BDFC-EBE263826D0F}"/>
              </a:ext>
            </a:extLst>
          </p:cNvPr>
          <p:cNvSpPr/>
          <p:nvPr/>
        </p:nvSpPr>
        <p:spPr bwMode="auto">
          <a:xfrm>
            <a:off x="8709999" y="1325380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9B5B5CE8-E57D-894E-B2D5-8BC1A00FED75}"/>
              </a:ext>
            </a:extLst>
          </p:cNvPr>
          <p:cNvSpPr>
            <a:spLocks noChangeAspect="1"/>
          </p:cNvSpPr>
          <p:nvPr/>
        </p:nvSpPr>
        <p:spPr bwMode="auto">
          <a:xfrm>
            <a:off x="965429" y="2091109"/>
            <a:ext cx="3645405" cy="1093002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      상품을 삭제 하시겠습니까</a:t>
            </a:r>
            <a:r>
              <a:rPr lang="en-US" altLang="ko-KR" sz="900" dirty="0">
                <a:latin typeface="Trebuchet MS" pitchFamily="34" charset="0"/>
              </a:rPr>
              <a:t>?</a:t>
            </a:r>
          </a:p>
          <a:p>
            <a:pPr eaLnBrk="0" latinLnBrk="0" hangingPunct="0"/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58EABBBB-0B48-BB4C-A7DB-AC4626B1A563}"/>
              </a:ext>
            </a:extLst>
          </p:cNvPr>
          <p:cNvSpPr>
            <a:spLocks noChangeAspect="1"/>
          </p:cNvSpPr>
          <p:nvPr/>
        </p:nvSpPr>
        <p:spPr bwMode="auto">
          <a:xfrm>
            <a:off x="3720330" y="2733469"/>
            <a:ext cx="687994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chemeClr val="bg1"/>
                </a:solidFill>
                <a:latin typeface="Trebuchet MS" pitchFamily="34" charset="0"/>
              </a:rPr>
              <a:t>OK</a:t>
            </a: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D43C673A-CC0A-FC46-9B7C-C8CFBFADB6BA}"/>
              </a:ext>
            </a:extLst>
          </p:cNvPr>
          <p:cNvSpPr>
            <a:spLocks noChangeAspect="1"/>
          </p:cNvSpPr>
          <p:nvPr/>
        </p:nvSpPr>
        <p:spPr bwMode="auto">
          <a:xfrm>
            <a:off x="2990655" y="2734670"/>
            <a:ext cx="687994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CANCEL</a:t>
            </a: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3F9317B6-92E5-BC47-8292-F4941832E4D6}"/>
              </a:ext>
            </a:extLst>
          </p:cNvPr>
          <p:cNvSpPr/>
          <p:nvPr/>
        </p:nvSpPr>
        <p:spPr>
          <a:xfrm>
            <a:off x="830415" y="1988839"/>
            <a:ext cx="3937142" cy="1339823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6" name="꺾인 연결선[E] 135">
            <a:extLst>
              <a:ext uri="{FF2B5EF4-FFF2-40B4-BE49-F238E27FC236}">
                <a16:creationId xmlns:a16="http://schemas.microsoft.com/office/drawing/2014/main" id="{911B09C5-9935-3841-B877-D3972D3C3FDB}"/>
              </a:ext>
            </a:extLst>
          </p:cNvPr>
          <p:cNvCxnSpPr>
            <a:cxnSpLocks/>
            <a:stCxn id="13" idx="0"/>
            <a:endCxn id="135" idx="0"/>
          </p:cNvCxnSpPr>
          <p:nvPr/>
        </p:nvCxnSpPr>
        <p:spPr>
          <a:xfrm rot="16200000" flipH="1" flipV="1">
            <a:off x="5459192" y="-1254189"/>
            <a:ext cx="582821" cy="5903234"/>
          </a:xfrm>
          <a:prstGeom prst="bentConnector3">
            <a:avLst>
              <a:gd name="adj1" fmla="val -11037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직사각형 152">
            <a:extLst>
              <a:ext uri="{FF2B5EF4-FFF2-40B4-BE49-F238E27FC236}">
                <a16:creationId xmlns:a16="http://schemas.microsoft.com/office/drawing/2014/main" id="{908ADC60-FB3A-F44B-A4E3-070D279D7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160" y="1838233"/>
            <a:ext cx="454218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 err="1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컨펌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창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61DA429D-7FDA-A74F-BF7F-D455C9EB821F}"/>
              </a:ext>
            </a:extLst>
          </p:cNvPr>
          <p:cNvSpPr/>
          <p:nvPr/>
        </p:nvSpPr>
        <p:spPr bwMode="auto">
          <a:xfrm>
            <a:off x="2896853" y="265094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2D1A3AA3-44C6-7F4A-BE00-904C37E532B9}"/>
              </a:ext>
            </a:extLst>
          </p:cNvPr>
          <p:cNvSpPr/>
          <p:nvPr/>
        </p:nvSpPr>
        <p:spPr bwMode="auto">
          <a:xfrm>
            <a:off x="4303618" y="2628237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6879A0E6-B115-D94E-9501-A4518C846FB6}"/>
              </a:ext>
            </a:extLst>
          </p:cNvPr>
          <p:cNvSpPr/>
          <p:nvPr/>
        </p:nvSpPr>
        <p:spPr bwMode="auto">
          <a:xfrm>
            <a:off x="6346812" y="595560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BEAE9182-0B88-EC4E-BA7F-ACA11F06013F}"/>
              </a:ext>
            </a:extLst>
          </p:cNvPr>
          <p:cNvSpPr/>
          <p:nvPr/>
        </p:nvSpPr>
        <p:spPr bwMode="auto">
          <a:xfrm>
            <a:off x="6364923" y="557902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9A87BAA-0E33-084F-8ABD-E7D413EFC4C5}"/>
              </a:ext>
            </a:extLst>
          </p:cNvPr>
          <p:cNvSpPr>
            <a:spLocks noChangeAspect="1"/>
          </p:cNvSpPr>
          <p:nvPr/>
        </p:nvSpPr>
        <p:spPr bwMode="auto">
          <a:xfrm>
            <a:off x="2512703" y="3605834"/>
            <a:ext cx="2670787" cy="283850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EA0C3CA-624C-2C4A-8515-B31D33EC2CE9}"/>
              </a:ext>
            </a:extLst>
          </p:cNvPr>
          <p:cNvSpPr>
            <a:spLocks noChangeAspect="1"/>
          </p:cNvSpPr>
          <p:nvPr/>
        </p:nvSpPr>
        <p:spPr bwMode="auto">
          <a:xfrm>
            <a:off x="2676213" y="3732131"/>
            <a:ext cx="2442040" cy="26731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미니 장바구니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51C4AC3-938C-5D4B-9C1B-DD5100FAC162}"/>
              </a:ext>
            </a:extLst>
          </p:cNvPr>
          <p:cNvSpPr>
            <a:spLocks noChangeAspect="1"/>
          </p:cNvSpPr>
          <p:nvPr/>
        </p:nvSpPr>
        <p:spPr bwMode="auto">
          <a:xfrm>
            <a:off x="3340013" y="5881614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계속 쇼핑하기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C367B78-193F-0645-BA4E-90EEF19EA2DC}"/>
              </a:ext>
            </a:extLst>
          </p:cNvPr>
          <p:cNvSpPr/>
          <p:nvPr/>
        </p:nvSpPr>
        <p:spPr>
          <a:xfrm>
            <a:off x="2405590" y="3504744"/>
            <a:ext cx="2896532" cy="3029601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BEEFD63-690D-4A43-8F3F-943C894305FC}"/>
              </a:ext>
            </a:extLst>
          </p:cNvPr>
          <p:cNvSpPr>
            <a:spLocks noChangeAspect="1"/>
          </p:cNvSpPr>
          <p:nvPr/>
        </p:nvSpPr>
        <p:spPr bwMode="auto">
          <a:xfrm>
            <a:off x="2741451" y="4856344"/>
            <a:ext cx="2184419" cy="26731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장바구니에 담긴 상품이 없습니다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45" name="직사각형 152">
            <a:extLst>
              <a:ext uri="{FF2B5EF4-FFF2-40B4-BE49-F238E27FC236}">
                <a16:creationId xmlns:a16="http://schemas.microsoft.com/office/drawing/2014/main" id="{31998EB0-6B0D-9D49-A08B-0C40A09203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757" y="3502808"/>
            <a:ext cx="1412814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장바구니가 비어있을 경우</a:t>
            </a:r>
            <a:endParaRPr lang="en-US" altLang="ko-KR" sz="900" b="1" dirty="0">
              <a:solidFill>
                <a:srgbClr val="FF0000"/>
              </a:solidFill>
              <a:latin typeface="Trebuchet MS" pitchFamily="34" charset="0"/>
              <a:sym typeface="Wingdings" pitchFamily="2" charset="2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A171F15-401C-3141-8B38-9A8937466443}"/>
              </a:ext>
            </a:extLst>
          </p:cNvPr>
          <p:cNvSpPr/>
          <p:nvPr/>
        </p:nvSpPr>
        <p:spPr bwMode="auto">
          <a:xfrm>
            <a:off x="3221381" y="581655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50" name="Group 90">
            <a:extLst>
              <a:ext uri="{FF2B5EF4-FFF2-40B4-BE49-F238E27FC236}">
                <a16:creationId xmlns:a16="http://schemas.microsoft.com/office/drawing/2014/main" id="{32EF95ED-D3BC-504A-89B9-41C836EEE2D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5579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cxnSp>
        <p:nvCxnSpPr>
          <p:cNvPr id="55" name="직선 연결선 29">
            <a:extLst>
              <a:ext uri="{FF2B5EF4-FFF2-40B4-BE49-F238E27FC236}">
                <a16:creationId xmlns:a16="http://schemas.microsoft.com/office/drawing/2014/main" id="{50DE8163-F036-E048-8CB6-61D22C88A090}"/>
              </a:ext>
            </a:extLst>
          </p:cNvPr>
          <p:cNvCxnSpPr/>
          <p:nvPr/>
        </p:nvCxnSpPr>
        <p:spPr bwMode="auto">
          <a:xfrm>
            <a:off x="246061" y="728700"/>
            <a:ext cx="5760000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64804D4A-A4F8-8B4E-B500-0B771EA3BECF}"/>
              </a:ext>
            </a:extLst>
          </p:cNvPr>
          <p:cNvSpPr>
            <a:spLocks noChangeAspect="1"/>
          </p:cNvSpPr>
          <p:nvPr/>
        </p:nvSpPr>
        <p:spPr bwMode="auto">
          <a:xfrm>
            <a:off x="380364" y="787201"/>
            <a:ext cx="5493135" cy="80396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상품 상세 설명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9" name="직사각형 152">
            <a:extLst>
              <a:ext uri="{FF2B5EF4-FFF2-40B4-BE49-F238E27FC236}">
                <a16:creationId xmlns:a16="http://schemas.microsoft.com/office/drawing/2014/main" id="{91EC15AE-702F-8942-855D-A6EABAB0DE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3084" y="539783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965px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3F1E189-B5E6-D449-ABFD-5EA44D5A80DA}"/>
              </a:ext>
            </a:extLst>
          </p:cNvPr>
          <p:cNvSpPr>
            <a:spLocks noChangeAspect="1"/>
          </p:cNvSpPr>
          <p:nvPr/>
        </p:nvSpPr>
        <p:spPr bwMode="auto">
          <a:xfrm>
            <a:off x="6022445" y="548680"/>
            <a:ext cx="3080079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623EA00-2BE4-3041-91D5-47474BFD86E5}"/>
              </a:ext>
            </a:extLst>
          </p:cNvPr>
          <p:cNvSpPr>
            <a:spLocks noChangeAspect="1"/>
          </p:cNvSpPr>
          <p:nvPr/>
        </p:nvSpPr>
        <p:spPr bwMode="auto">
          <a:xfrm>
            <a:off x="577694" y="2007864"/>
            <a:ext cx="1710191" cy="211715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0" name="제목 1">
            <a:extLst>
              <a:ext uri="{FF2B5EF4-FFF2-40B4-BE49-F238E27FC236}">
                <a16:creationId xmlns:a16="http://schemas.microsoft.com/office/drawing/2014/main" id="{F6CB92EF-20D2-934B-B004-674069EE0690}"/>
              </a:ext>
            </a:extLst>
          </p:cNvPr>
          <p:cNvSpPr txBox="1">
            <a:spLocks/>
          </p:cNvSpPr>
          <p:nvPr/>
        </p:nvSpPr>
        <p:spPr>
          <a:xfrm>
            <a:off x="1115739" y="1943835"/>
            <a:ext cx="632086" cy="38606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32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3200" b="1" dirty="0">
              <a:latin typeface="Trebuchet MS" panose="020B0603020202020204" pitchFamily="34" charset="0"/>
              <a:ea typeface="+mn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3201C94-1F2E-2F4A-8F29-8B8E0078F250}"/>
              </a:ext>
            </a:extLst>
          </p:cNvPr>
          <p:cNvGrpSpPr/>
          <p:nvPr/>
        </p:nvGrpSpPr>
        <p:grpSpPr>
          <a:xfrm>
            <a:off x="1128701" y="2456391"/>
            <a:ext cx="604081" cy="50083"/>
            <a:chOff x="1128701" y="5255693"/>
            <a:chExt cx="604081" cy="50083"/>
          </a:xfrm>
        </p:grpSpPr>
        <p:sp>
          <p:nvSpPr>
            <p:cNvPr id="25" name="포인트가 5개인 별 23">
              <a:extLst>
                <a:ext uri="{FF2B5EF4-FFF2-40B4-BE49-F238E27FC236}">
                  <a16:creationId xmlns:a16="http://schemas.microsoft.com/office/drawing/2014/main" id="{8B9015E4-12FC-154B-AE08-491A4A481321}"/>
                </a:ext>
              </a:extLst>
            </p:cNvPr>
            <p:cNvSpPr/>
            <p:nvPr/>
          </p:nvSpPr>
          <p:spPr>
            <a:xfrm>
              <a:off x="1272872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포인트가 5개인 별 24">
              <a:extLst>
                <a:ext uri="{FF2B5EF4-FFF2-40B4-BE49-F238E27FC236}">
                  <a16:creationId xmlns:a16="http://schemas.microsoft.com/office/drawing/2014/main" id="{244E64EE-E178-D340-A8C9-EA55A386B7CD}"/>
                </a:ext>
              </a:extLst>
            </p:cNvPr>
            <p:cNvSpPr/>
            <p:nvPr/>
          </p:nvSpPr>
          <p:spPr>
            <a:xfrm>
              <a:off x="1411467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7" name="포인트가 5개인 별 25">
              <a:extLst>
                <a:ext uri="{FF2B5EF4-FFF2-40B4-BE49-F238E27FC236}">
                  <a16:creationId xmlns:a16="http://schemas.microsoft.com/office/drawing/2014/main" id="{B2DBD0A6-7D80-854B-A09F-50D18A5FC2AF}"/>
                </a:ext>
              </a:extLst>
            </p:cNvPr>
            <p:cNvSpPr/>
            <p:nvPr/>
          </p:nvSpPr>
          <p:spPr>
            <a:xfrm>
              <a:off x="154648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포인트가 5개인 별 26">
              <a:extLst>
                <a:ext uri="{FF2B5EF4-FFF2-40B4-BE49-F238E27FC236}">
                  <a16:creationId xmlns:a16="http://schemas.microsoft.com/office/drawing/2014/main" id="{E4BB5E0C-2884-2142-BD1F-BDC4E7E2D74C}"/>
                </a:ext>
              </a:extLst>
            </p:cNvPr>
            <p:cNvSpPr/>
            <p:nvPr/>
          </p:nvSpPr>
          <p:spPr>
            <a:xfrm>
              <a:off x="1682699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포인트가 5개인 별 2">
              <a:extLst>
                <a:ext uri="{FF2B5EF4-FFF2-40B4-BE49-F238E27FC236}">
                  <a16:creationId xmlns:a16="http://schemas.microsoft.com/office/drawing/2014/main" id="{BAFB854D-78AE-804D-A507-668E6706919B}"/>
                </a:ext>
              </a:extLst>
            </p:cNvPr>
            <p:cNvSpPr/>
            <p:nvPr/>
          </p:nvSpPr>
          <p:spPr>
            <a:xfrm>
              <a:off x="112870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68270B-6205-2D48-B863-C0BB32486A79}"/>
              </a:ext>
            </a:extLst>
          </p:cNvPr>
          <p:cNvSpPr>
            <a:spLocks noChangeAspect="1"/>
          </p:cNvSpPr>
          <p:nvPr/>
        </p:nvSpPr>
        <p:spPr bwMode="auto">
          <a:xfrm>
            <a:off x="622700" y="2550180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6</a:t>
            </a:r>
            <a:r>
              <a:rPr lang="ko-KR" altLang="en-US" sz="900" dirty="0">
                <a:latin typeface="Trebuchet MS" pitchFamily="34" charset="0"/>
              </a:rPr>
              <a:t>개의 상품리뷰가 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CA2D6D1-031E-8D4E-AF4B-859BDC2233EC}"/>
              </a:ext>
            </a:extLst>
          </p:cNvPr>
          <p:cNvSpPr>
            <a:spLocks noChangeAspect="1"/>
          </p:cNvSpPr>
          <p:nvPr/>
        </p:nvSpPr>
        <p:spPr bwMode="auto">
          <a:xfrm>
            <a:off x="733894" y="3865312"/>
            <a:ext cx="1455312" cy="22145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94DCD8E-2EDB-FF42-9EB6-89091BC63A17}"/>
              </a:ext>
            </a:extLst>
          </p:cNvPr>
          <p:cNvSpPr>
            <a:spLocks noChangeAspect="1"/>
          </p:cNvSpPr>
          <p:nvPr/>
        </p:nvSpPr>
        <p:spPr bwMode="auto">
          <a:xfrm>
            <a:off x="2347859" y="2007863"/>
            <a:ext cx="1710191" cy="211715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B821148-B404-D54E-93B2-76FF6D5E83AC}"/>
              </a:ext>
            </a:extLst>
          </p:cNvPr>
          <p:cNvSpPr>
            <a:spLocks noChangeAspect="1"/>
          </p:cNvSpPr>
          <p:nvPr/>
        </p:nvSpPr>
        <p:spPr bwMode="auto">
          <a:xfrm>
            <a:off x="4118024" y="2007862"/>
            <a:ext cx="1710191" cy="211715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6" name="제목 1">
            <a:extLst>
              <a:ext uri="{FF2B5EF4-FFF2-40B4-BE49-F238E27FC236}">
                <a16:creationId xmlns:a16="http://schemas.microsoft.com/office/drawing/2014/main" id="{598122B8-278B-CA41-8A1F-2B68B820AE62}"/>
              </a:ext>
            </a:extLst>
          </p:cNvPr>
          <p:cNvSpPr txBox="1">
            <a:spLocks/>
          </p:cNvSpPr>
          <p:nvPr/>
        </p:nvSpPr>
        <p:spPr>
          <a:xfrm>
            <a:off x="2347858" y="2196314"/>
            <a:ext cx="1625493" cy="119518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“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상자를 열고 디테일에 훅 갔습니다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.”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  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39" name="제목 1">
            <a:extLst>
              <a:ext uri="{FF2B5EF4-FFF2-40B4-BE49-F238E27FC236}">
                <a16:creationId xmlns:a16="http://schemas.microsoft.com/office/drawing/2014/main" id="{687AAED7-1D31-5F4F-8357-C21ED2750C4D}"/>
              </a:ext>
            </a:extLst>
          </p:cNvPr>
          <p:cNvSpPr txBox="1">
            <a:spLocks/>
          </p:cNvSpPr>
          <p:nvPr/>
        </p:nvSpPr>
        <p:spPr>
          <a:xfrm>
            <a:off x="4127777" y="2195408"/>
            <a:ext cx="1625493" cy="119518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“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배송도 빠르고 실물이 훨씬 </a:t>
            </a:r>
            <a:r>
              <a:rPr kumimoji="0" lang="ko-KR" altLang="en-US" sz="1800" b="1" dirty="0" err="1">
                <a:latin typeface="Trebuchet MS" panose="020B0603020202020204" pitchFamily="34" charset="0"/>
                <a:ea typeface="+mn-ea"/>
              </a:rPr>
              <a:t>이쁘네요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.”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  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42" name="제목 1">
            <a:extLst>
              <a:ext uri="{FF2B5EF4-FFF2-40B4-BE49-F238E27FC236}">
                <a16:creationId xmlns:a16="http://schemas.microsoft.com/office/drawing/2014/main" id="{E6508E7C-6620-C04E-B4DE-6EC3C5CA3D26}"/>
              </a:ext>
            </a:extLst>
          </p:cNvPr>
          <p:cNvSpPr txBox="1">
            <a:spLocks/>
          </p:cNvSpPr>
          <p:nvPr/>
        </p:nvSpPr>
        <p:spPr>
          <a:xfrm>
            <a:off x="577694" y="1708690"/>
            <a:ext cx="2763566" cy="24757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1000" b="1" dirty="0" err="1">
                <a:latin typeface="Trebuchet MS" panose="020B0603020202020204" pitchFamily="34" charset="0"/>
                <a:ea typeface="+mn-ea"/>
              </a:rPr>
              <a:t>상품리뷰</a:t>
            </a:r>
            <a:r>
              <a:rPr kumimoji="0" lang="en-US" altLang="ko-KR" sz="1000" b="1" dirty="0">
                <a:latin typeface="Trebuchet MS" panose="020B0603020202020204" pitchFamily="34" charset="0"/>
                <a:ea typeface="+mn-ea"/>
              </a:rPr>
              <a:t>(6)</a:t>
            </a: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   </a:t>
            </a:r>
            <a:r>
              <a:rPr kumimoji="0" lang="en-US" altLang="ko-KR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anose="020B0603020202020204" pitchFamily="34" charset="0"/>
                <a:ea typeface="+mn-ea"/>
              </a:rPr>
              <a:t>&lt;</a:t>
            </a: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  </a:t>
            </a:r>
            <a:r>
              <a:rPr kumimoji="0" lang="en-US" altLang="ko-KR" sz="1000" b="1" dirty="0">
                <a:latin typeface="Trebuchet MS" panose="020B0603020202020204" pitchFamily="34" charset="0"/>
                <a:ea typeface="+mn-ea"/>
              </a:rPr>
              <a:t>&gt;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C7660F3B-90CF-B94E-9AF2-6B344C3A830F}"/>
              </a:ext>
            </a:extLst>
          </p:cNvPr>
          <p:cNvSpPr/>
          <p:nvPr/>
        </p:nvSpPr>
        <p:spPr>
          <a:xfrm>
            <a:off x="472596" y="1636300"/>
            <a:ext cx="5415689" cy="2535248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3CE91A3-4E77-164D-84EC-9B068FE14339}"/>
              </a:ext>
            </a:extLst>
          </p:cNvPr>
          <p:cNvSpPr/>
          <p:nvPr/>
        </p:nvSpPr>
        <p:spPr bwMode="auto">
          <a:xfrm>
            <a:off x="380365" y="163630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A9DE737C-7691-3C40-BD0A-574CB19DE4D9}"/>
              </a:ext>
            </a:extLst>
          </p:cNvPr>
          <p:cNvSpPr/>
          <p:nvPr/>
        </p:nvSpPr>
        <p:spPr bwMode="auto">
          <a:xfrm>
            <a:off x="1292582" y="1657085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11C0508-30F4-1F42-9629-88A2FD18FCEA}"/>
              </a:ext>
            </a:extLst>
          </p:cNvPr>
          <p:cNvSpPr/>
          <p:nvPr/>
        </p:nvSpPr>
        <p:spPr bwMode="auto">
          <a:xfrm>
            <a:off x="1653877" y="168383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48E395DC-CE44-4041-B9AB-E598E74927A5}"/>
              </a:ext>
            </a:extLst>
          </p:cNvPr>
          <p:cNvSpPr/>
          <p:nvPr/>
        </p:nvSpPr>
        <p:spPr bwMode="auto">
          <a:xfrm>
            <a:off x="591660" y="250647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5B8929DA-097A-FF4E-A5DE-6217A78EBAFC}"/>
              </a:ext>
            </a:extLst>
          </p:cNvPr>
          <p:cNvSpPr/>
          <p:nvPr/>
        </p:nvSpPr>
        <p:spPr bwMode="auto">
          <a:xfrm>
            <a:off x="1147802" y="224321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F9DE7335-6EDB-9149-851A-6BF209CA1D7E}"/>
              </a:ext>
            </a:extLst>
          </p:cNvPr>
          <p:cNvSpPr/>
          <p:nvPr/>
        </p:nvSpPr>
        <p:spPr bwMode="auto">
          <a:xfrm>
            <a:off x="625074" y="385757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05718A39-045C-2440-B8EA-A4BAC6C0D11E}"/>
              </a:ext>
            </a:extLst>
          </p:cNvPr>
          <p:cNvSpPr/>
          <p:nvPr/>
        </p:nvSpPr>
        <p:spPr bwMode="auto">
          <a:xfrm>
            <a:off x="2380116" y="215890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51" name="직선 연결선 78">
            <a:extLst>
              <a:ext uri="{FF2B5EF4-FFF2-40B4-BE49-F238E27FC236}">
                <a16:creationId xmlns:a16="http://schemas.microsoft.com/office/drawing/2014/main" id="{437F77C4-16ED-8348-84A1-A8F2DC956AA0}"/>
              </a:ext>
            </a:extLst>
          </p:cNvPr>
          <p:cNvCxnSpPr>
            <a:cxnSpLocks/>
          </p:cNvCxnSpPr>
          <p:nvPr/>
        </p:nvCxnSpPr>
        <p:spPr bwMode="auto">
          <a:xfrm flipV="1">
            <a:off x="3973253" y="2007864"/>
            <a:ext cx="0" cy="1339074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타원 51">
            <a:extLst>
              <a:ext uri="{FF2B5EF4-FFF2-40B4-BE49-F238E27FC236}">
                <a16:creationId xmlns:a16="http://schemas.microsoft.com/office/drawing/2014/main" id="{600C93B9-4805-2D4C-937F-85F90231DBE9}"/>
              </a:ext>
            </a:extLst>
          </p:cNvPr>
          <p:cNvSpPr/>
          <p:nvPr/>
        </p:nvSpPr>
        <p:spPr bwMode="auto">
          <a:xfrm>
            <a:off x="3870867" y="274838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9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61" name="Group 90">
            <a:extLst>
              <a:ext uri="{FF2B5EF4-FFF2-40B4-BE49-F238E27FC236}">
                <a16:creationId xmlns:a16="http://schemas.microsoft.com/office/drawing/2014/main" id="{CE61E1F1-6743-5945-8FF2-1D435DE83E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5090491"/>
              </p:ext>
            </p:extLst>
          </p:nvPr>
        </p:nvGraphicFramePr>
        <p:xfrm>
          <a:off x="9269501" y="562446"/>
          <a:ext cx="2676438" cy="551959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DP_000000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 상세 노출 영역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Admin&gt;catalog&gt;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&gt;general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탭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상품 상세 설명에 등록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3330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 정보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Admin&gt;catalog&gt;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&gt;custom field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탭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해당 필드 내용</a:t>
                      </a:r>
                      <a:endParaRPr kumimoji="0" lang="ko-KR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690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 영역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(text)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slider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사용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각 리뷰 선택 시 별도 레이어 팝업 구성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no data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이 상품의 첫번째 리뷰를 작성해보세요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별점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높은순중에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최신순으로노출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79343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좌우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slider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사용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80133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등록된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상품리뷰의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총 개수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64481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고객이 등록한 리뷰 중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별점의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평균값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9983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리뷰쓰기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화면 첫번째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Step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으로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체크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구매여부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체크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로그인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화면으로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구매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작성할 상품평이 없습니다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4694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고객이 입력한 리뷰 내용이 노출됨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제목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+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별점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9747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‘7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＇ 의 리뷰 내용이 길어질 경우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height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늘어남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35472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상품 리뷰 영역과 상품 필수 정보 영역 위치 변경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466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컬러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사이즈 리뷰 통계 표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16923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10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8758901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3" name="타원 62">
            <a:extLst>
              <a:ext uri="{FF2B5EF4-FFF2-40B4-BE49-F238E27FC236}">
                <a16:creationId xmlns:a16="http://schemas.microsoft.com/office/drawing/2014/main" id="{C4BB3214-59A9-634C-B301-FE358A980DD8}"/>
              </a:ext>
            </a:extLst>
          </p:cNvPr>
          <p:cNvSpPr/>
          <p:nvPr/>
        </p:nvSpPr>
        <p:spPr bwMode="auto">
          <a:xfrm>
            <a:off x="328512" y="800564"/>
            <a:ext cx="165691" cy="165691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A6B4DC3-610C-9448-B151-4D722F846848}"/>
              </a:ext>
            </a:extLst>
          </p:cNvPr>
          <p:cNvSpPr>
            <a:spLocks noChangeAspect="1"/>
          </p:cNvSpPr>
          <p:nvPr/>
        </p:nvSpPr>
        <p:spPr bwMode="auto">
          <a:xfrm>
            <a:off x="380365" y="4176241"/>
            <a:ext cx="5493134" cy="2538124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B8CF0506-98E4-3048-B728-8A67CFA1DAF9}"/>
              </a:ext>
            </a:extLst>
          </p:cNvPr>
          <p:cNvSpPr>
            <a:spLocks noChangeAspect="1"/>
          </p:cNvSpPr>
          <p:nvPr/>
        </p:nvSpPr>
        <p:spPr bwMode="auto">
          <a:xfrm>
            <a:off x="686848" y="4284102"/>
            <a:ext cx="1313478" cy="215700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Model</a:t>
            </a: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제품소개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색상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치수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제조자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 err="1">
                <a:latin typeface="Trebuchet MS" pitchFamily="34" charset="0"/>
              </a:rPr>
              <a:t>제조국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 err="1">
                <a:latin typeface="Trebuchet MS" pitchFamily="34" charset="0"/>
              </a:rPr>
              <a:t>취급시</a:t>
            </a:r>
            <a:r>
              <a:rPr lang="ko-KR" altLang="en-US" sz="900" dirty="0">
                <a:latin typeface="Trebuchet MS" pitchFamily="34" charset="0"/>
              </a:rPr>
              <a:t> 주의사항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품질보증기준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A/S </a:t>
            </a:r>
            <a:r>
              <a:rPr lang="ko-KR" altLang="en-US" sz="900" dirty="0">
                <a:latin typeface="Trebuchet MS" pitchFamily="34" charset="0"/>
              </a:rPr>
              <a:t>책임자와 전화번호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 err="1">
                <a:latin typeface="Trebuchet MS" pitchFamily="34" charset="0"/>
              </a:rPr>
              <a:t>제조연월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55905442-EFF0-414E-A446-53978CFC3F6C}"/>
              </a:ext>
            </a:extLst>
          </p:cNvPr>
          <p:cNvSpPr>
            <a:spLocks noChangeAspect="1"/>
          </p:cNvSpPr>
          <p:nvPr/>
        </p:nvSpPr>
        <p:spPr bwMode="auto">
          <a:xfrm>
            <a:off x="2283517" y="4284102"/>
            <a:ext cx="3452443" cy="235291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132169C</a:t>
            </a: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겉감 </a:t>
            </a:r>
            <a:r>
              <a:rPr lang="en-US" altLang="ko-KR" sz="900" dirty="0">
                <a:latin typeface="Trebuchet MS" pitchFamily="34" charset="0"/>
              </a:rPr>
              <a:t>:</a:t>
            </a:r>
            <a:r>
              <a:rPr lang="ko-KR" altLang="en-US" sz="900" dirty="0">
                <a:latin typeface="Trebuchet MS" pitchFamily="34" charset="0"/>
              </a:rPr>
              <a:t> 가죽 </a:t>
            </a:r>
            <a:r>
              <a:rPr lang="en-US" altLang="ko-KR" sz="900" dirty="0">
                <a:latin typeface="Trebuchet MS" pitchFamily="34" charset="0"/>
              </a:rPr>
              <a:t>100%,</a:t>
            </a:r>
            <a:r>
              <a:rPr lang="ko-KR" altLang="en-US" sz="900" dirty="0">
                <a:latin typeface="Trebuchet MS" pitchFamily="34" charset="0"/>
              </a:rPr>
              <a:t> 안감 </a:t>
            </a:r>
            <a:r>
              <a:rPr lang="en-US" altLang="ko-KR" sz="900" dirty="0">
                <a:latin typeface="Trebuchet MS" pitchFamily="34" charset="0"/>
              </a:rPr>
              <a:t>:</a:t>
            </a:r>
            <a:r>
              <a:rPr lang="ko-KR" altLang="en-US" sz="900" dirty="0">
                <a:latin typeface="Trebuchet MS" pitchFamily="34" charset="0"/>
              </a:rPr>
              <a:t> 면 </a:t>
            </a:r>
            <a:r>
              <a:rPr lang="en-US" altLang="ko-KR" sz="900" dirty="0">
                <a:latin typeface="Trebuchet MS" pitchFamily="34" charset="0"/>
              </a:rPr>
              <a:t>100%</a:t>
            </a: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 err="1">
                <a:latin typeface="Trebuchet MS" pitchFamily="34" charset="0"/>
              </a:rPr>
              <a:t>상단표기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 err="1">
                <a:latin typeface="Trebuchet MS" pitchFamily="34" charset="0"/>
              </a:rPr>
              <a:t>상단표기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 err="1">
                <a:latin typeface="Trebuchet MS" pitchFamily="34" charset="0"/>
              </a:rPr>
              <a:t>컨버스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베트남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본 제품은 천연 염료를 사용하여 </a:t>
            </a:r>
            <a:r>
              <a:rPr lang="ko-KR" altLang="en-US" sz="900" dirty="0" err="1">
                <a:latin typeface="Trebuchet MS" pitchFamily="34" charset="0"/>
              </a:rPr>
              <a:t>물빠짐이</a:t>
            </a:r>
            <a:r>
              <a:rPr lang="ko-KR" altLang="en-US" sz="900" dirty="0">
                <a:latin typeface="Trebuchet MS" pitchFamily="34" charset="0"/>
              </a:rPr>
              <a:t> 있으니 주의하여 주십시오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품질보증기간</a:t>
            </a:r>
            <a:r>
              <a:rPr lang="en-US" altLang="ko-KR" sz="900" dirty="0">
                <a:latin typeface="Trebuchet MS" pitchFamily="34" charset="0"/>
              </a:rPr>
              <a:t>(1</a:t>
            </a:r>
            <a:r>
              <a:rPr lang="ko-KR" altLang="en-US" sz="900" dirty="0">
                <a:latin typeface="Trebuchet MS" pitchFamily="34" charset="0"/>
              </a:rPr>
              <a:t>년</a:t>
            </a:r>
            <a:r>
              <a:rPr lang="en-US" altLang="ko-KR" sz="900" dirty="0">
                <a:latin typeface="Trebuchet MS" pitchFamily="34" charset="0"/>
              </a:rPr>
              <a:t>)</a:t>
            </a:r>
            <a:r>
              <a:rPr lang="ko-KR" altLang="en-US" sz="900" dirty="0">
                <a:latin typeface="Trebuchet MS" pitchFamily="34" charset="0"/>
              </a:rPr>
              <a:t> 내 </a:t>
            </a:r>
            <a:r>
              <a:rPr lang="ko-KR" altLang="en-US" sz="900" dirty="0" err="1">
                <a:latin typeface="Trebuchet MS" pitchFamily="34" charset="0"/>
              </a:rPr>
              <a:t>무상수선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 err="1">
                <a:latin typeface="Trebuchet MS" pitchFamily="34" charset="0"/>
              </a:rPr>
              <a:t>컨버스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en-US" altLang="ko-KR" sz="900" dirty="0">
                <a:latin typeface="Trebuchet MS" pitchFamily="34" charset="0"/>
              </a:rPr>
              <a:t>AS </a:t>
            </a:r>
            <a:r>
              <a:rPr lang="ko-KR" altLang="en-US" sz="900" dirty="0">
                <a:latin typeface="Trebuchet MS" pitchFamily="34" charset="0"/>
              </a:rPr>
              <a:t>센터</a:t>
            </a:r>
            <a:r>
              <a:rPr lang="en-US" altLang="ko-KR" sz="900" dirty="0">
                <a:latin typeface="Trebuchet MS" pitchFamily="34" charset="0"/>
              </a:rPr>
              <a:t>(080-987-0182)</a:t>
            </a:r>
          </a:p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상품라벨에서 확인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E5B7F589-B9E9-CD48-93BD-BA72A0B88A3B}"/>
              </a:ext>
            </a:extLst>
          </p:cNvPr>
          <p:cNvSpPr/>
          <p:nvPr/>
        </p:nvSpPr>
        <p:spPr bwMode="auto">
          <a:xfrm>
            <a:off x="385578" y="4248898"/>
            <a:ext cx="165691" cy="165691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3" name="직사각형 152">
            <a:extLst>
              <a:ext uri="{FF2B5EF4-FFF2-40B4-BE49-F238E27FC236}">
                <a16:creationId xmlns:a16="http://schemas.microsoft.com/office/drawing/2014/main" id="{DF9BA9F7-24E1-4A46-95AC-00935A75CC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1582" y="1365561"/>
            <a:ext cx="212164" cy="257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latin typeface="Trebuchet MS" pitchFamily="34" charset="0"/>
              </a:rPr>
              <a:t> X</a:t>
            </a:r>
            <a:endParaRPr lang="ko-KR" altLang="en-US" sz="1200" b="1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6DD60688-5F63-0B4B-B416-4DA571999045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1501863"/>
            <a:ext cx="2690946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200" b="1" strike="sngStrike" dirty="0">
                <a:latin typeface="Trebuchet MS" pitchFamily="34" charset="0"/>
              </a:rPr>
              <a:t>69,000</a:t>
            </a:r>
            <a:r>
              <a:rPr lang="ko-KR" altLang="en-US" sz="1200" b="1" strike="sngStrike" dirty="0">
                <a:latin typeface="Trebuchet MS" pitchFamily="34" charset="0"/>
              </a:rPr>
              <a:t>원</a:t>
            </a:r>
            <a:r>
              <a:rPr lang="ko-KR" altLang="en-US" sz="1200" b="1" dirty="0">
                <a:latin typeface="Trebuchet MS" pitchFamily="34" charset="0"/>
              </a:rPr>
              <a:t> </a:t>
            </a:r>
            <a:r>
              <a:rPr lang="en-US" altLang="ko-KR" sz="1200" b="1" dirty="0">
                <a:latin typeface="Trebuchet MS" pitchFamily="34" charset="0"/>
              </a:rPr>
              <a:t>55,200</a:t>
            </a:r>
            <a:r>
              <a:rPr lang="ko-KR" altLang="en-US" sz="1200" b="1" dirty="0">
                <a:latin typeface="Trebuchet MS" pitchFamily="34" charset="0"/>
              </a:rPr>
              <a:t>원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en-US" altLang="ko-KR" sz="900" dirty="0">
                <a:latin typeface="Trebuchet MS" pitchFamily="34" charset="0"/>
              </a:rPr>
              <a:t>(20%)</a:t>
            </a:r>
          </a:p>
        </p:txBody>
      </p:sp>
      <p:sp>
        <p:nvSpPr>
          <p:cNvPr id="82" name="포인트가 5개인 별 2">
            <a:extLst>
              <a:ext uri="{FF2B5EF4-FFF2-40B4-BE49-F238E27FC236}">
                <a16:creationId xmlns:a16="http://schemas.microsoft.com/office/drawing/2014/main" id="{0C662BF3-DD89-C24A-8610-6134C3B90952}"/>
              </a:ext>
            </a:extLst>
          </p:cNvPr>
          <p:cNvSpPr/>
          <p:nvPr/>
        </p:nvSpPr>
        <p:spPr>
          <a:xfrm>
            <a:off x="624913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3" name="포인트가 5개인 별 23">
            <a:extLst>
              <a:ext uri="{FF2B5EF4-FFF2-40B4-BE49-F238E27FC236}">
                <a16:creationId xmlns:a16="http://schemas.microsoft.com/office/drawing/2014/main" id="{753C5077-1774-424B-A257-CE8C69A6CB94}"/>
              </a:ext>
            </a:extLst>
          </p:cNvPr>
          <p:cNvSpPr/>
          <p:nvPr/>
        </p:nvSpPr>
        <p:spPr>
          <a:xfrm>
            <a:off x="6393310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4" name="포인트가 5개인 별 24">
            <a:extLst>
              <a:ext uri="{FF2B5EF4-FFF2-40B4-BE49-F238E27FC236}">
                <a16:creationId xmlns:a16="http://schemas.microsoft.com/office/drawing/2014/main" id="{442A3E75-3CCC-214B-A3A2-FE0E2BB2A941}"/>
              </a:ext>
            </a:extLst>
          </p:cNvPr>
          <p:cNvSpPr/>
          <p:nvPr/>
        </p:nvSpPr>
        <p:spPr>
          <a:xfrm>
            <a:off x="6531905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5" name="포인트가 5개인 별 25">
            <a:extLst>
              <a:ext uri="{FF2B5EF4-FFF2-40B4-BE49-F238E27FC236}">
                <a16:creationId xmlns:a16="http://schemas.microsoft.com/office/drawing/2014/main" id="{C80E4EFA-D489-FE4A-A796-D6C905E0BED5}"/>
              </a:ext>
            </a:extLst>
          </p:cNvPr>
          <p:cNvSpPr/>
          <p:nvPr/>
        </p:nvSpPr>
        <p:spPr>
          <a:xfrm>
            <a:off x="666691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6" name="포인트가 5개인 별 26">
            <a:extLst>
              <a:ext uri="{FF2B5EF4-FFF2-40B4-BE49-F238E27FC236}">
                <a16:creationId xmlns:a16="http://schemas.microsoft.com/office/drawing/2014/main" id="{E72C0AB3-70DB-2F4C-A857-39232CDFB92C}"/>
              </a:ext>
            </a:extLst>
          </p:cNvPr>
          <p:cNvSpPr/>
          <p:nvPr/>
        </p:nvSpPr>
        <p:spPr>
          <a:xfrm>
            <a:off x="6803137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7" name="제목 1">
            <a:extLst>
              <a:ext uri="{FF2B5EF4-FFF2-40B4-BE49-F238E27FC236}">
                <a16:creationId xmlns:a16="http://schemas.microsoft.com/office/drawing/2014/main" id="{308E5BD6-39F3-FA41-8894-331DEF4FB570}"/>
              </a:ext>
            </a:extLst>
          </p:cNvPr>
          <p:cNvSpPr txBox="1">
            <a:spLocks/>
          </p:cNvSpPr>
          <p:nvPr/>
        </p:nvSpPr>
        <p:spPr>
          <a:xfrm>
            <a:off x="6885181" y="2322754"/>
            <a:ext cx="632086" cy="21918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 err="1">
                <a:latin typeface="Trebuchet MS" panose="020B0603020202020204" pitchFamily="34" charset="0"/>
                <a:ea typeface="+mn-ea"/>
              </a:rPr>
              <a:t>별점</a:t>
            </a:r>
            <a:r>
              <a:rPr kumimoji="0" lang="ko-KR" altLang="en-US" sz="800" b="1" dirty="0">
                <a:latin typeface="Trebuchet MS" panose="020B0603020202020204" pitchFamily="34" charset="0"/>
                <a:ea typeface="+mn-ea"/>
              </a:rPr>
              <a:t> </a:t>
            </a:r>
            <a:r>
              <a:rPr kumimoji="0" lang="en-US" altLang="ko-KR" sz="8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800" b="1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E63096E2-1766-974D-908E-C060624A50C0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01FC0ED9-B0BD-F34E-9C82-60063ABCEB3E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2568390"/>
            <a:ext cx="2690946" cy="25627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                         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283B19C-7522-AB42-AC5E-A2BB48A831CE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3B710595-3EEC-1842-80E4-33BBD8A3EF43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19CD80BE-0DCD-8C4E-ACC8-145E610038D6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DD6B8BB2-F1DB-664F-94A0-8D25E93DC4B5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D16C39C4-1658-BA4F-8E2D-2E0F90C2E108}"/>
              </a:ext>
            </a:extLst>
          </p:cNvPr>
          <p:cNvSpPr>
            <a:spLocks noChangeAspect="1"/>
          </p:cNvSpPr>
          <p:nvPr/>
        </p:nvSpPr>
        <p:spPr bwMode="auto">
          <a:xfrm>
            <a:off x="6205748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CFFD7A4E-8F2F-4C4B-BD4F-38FD4FC28C98}"/>
              </a:ext>
            </a:extLst>
          </p:cNvPr>
          <p:cNvSpPr>
            <a:spLocks noChangeAspect="1"/>
          </p:cNvSpPr>
          <p:nvPr/>
        </p:nvSpPr>
        <p:spPr bwMode="auto">
          <a:xfrm>
            <a:off x="6742779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90176CDC-287F-8B40-A9AC-7D8B4FFDAF1B}"/>
              </a:ext>
            </a:extLst>
          </p:cNvPr>
          <p:cNvSpPr>
            <a:spLocks noChangeAspect="1"/>
          </p:cNvSpPr>
          <p:nvPr/>
        </p:nvSpPr>
        <p:spPr bwMode="auto">
          <a:xfrm>
            <a:off x="727981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7DFC8490-1F14-634C-8BFB-83FBF9E42908}"/>
              </a:ext>
            </a:extLst>
          </p:cNvPr>
          <p:cNvSpPr>
            <a:spLocks noChangeAspect="1"/>
          </p:cNvSpPr>
          <p:nvPr/>
        </p:nvSpPr>
        <p:spPr bwMode="auto">
          <a:xfrm>
            <a:off x="781684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7C498478-7566-DD4C-BFC5-66D68DC7BA07}"/>
              </a:ext>
            </a:extLst>
          </p:cNvPr>
          <p:cNvSpPr>
            <a:spLocks noChangeAspect="1"/>
          </p:cNvSpPr>
          <p:nvPr/>
        </p:nvSpPr>
        <p:spPr bwMode="auto">
          <a:xfrm>
            <a:off x="8353870" y="3283751"/>
            <a:ext cx="483748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AFC6B9-3369-8C47-8385-CA066CB2B115}"/>
              </a:ext>
            </a:extLst>
          </p:cNvPr>
          <p:cNvSpPr>
            <a:spLocks noChangeAspect="1"/>
          </p:cNvSpPr>
          <p:nvPr/>
        </p:nvSpPr>
        <p:spPr bwMode="auto">
          <a:xfrm>
            <a:off x="6200153" y="3737219"/>
            <a:ext cx="1831061" cy="2517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원하시는 사이즈를 쉽게 찾으세요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3AB82E79-A1DD-164E-9292-2F95B2A1A9E6}"/>
              </a:ext>
            </a:extLst>
          </p:cNvPr>
          <p:cNvSpPr>
            <a:spLocks noChangeAspect="1"/>
          </p:cNvSpPr>
          <p:nvPr/>
        </p:nvSpPr>
        <p:spPr bwMode="auto">
          <a:xfrm>
            <a:off x="8116309" y="3765212"/>
            <a:ext cx="843901" cy="25737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ko-KR" altLang="en-US" sz="900" b="1" dirty="0">
                <a:latin typeface="Trebuchet MS" pitchFamily="34" charset="0"/>
              </a:rPr>
              <a:t>사이즈 가이드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101" name="모서리가 둥근 직사각형 100">
            <a:extLst>
              <a:ext uri="{FF2B5EF4-FFF2-40B4-BE49-F238E27FC236}">
                <a16:creationId xmlns:a16="http://schemas.microsoft.com/office/drawing/2014/main" id="{F6B7B935-613C-0547-8F3C-D9EDCA05971E}"/>
              </a:ext>
            </a:extLst>
          </p:cNvPr>
          <p:cNvSpPr/>
          <p:nvPr/>
        </p:nvSpPr>
        <p:spPr>
          <a:xfrm>
            <a:off x="6203368" y="4923083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40C02C4F-D6F3-0D48-9A8A-8F11A4A22271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5495163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0329CFE7-6A73-CF4E-9A31-E955DFC44B2C}"/>
              </a:ext>
            </a:extLst>
          </p:cNvPr>
          <p:cNvSpPr>
            <a:spLocks noChangeAspect="1"/>
          </p:cNvSpPr>
          <p:nvPr/>
        </p:nvSpPr>
        <p:spPr bwMode="auto">
          <a:xfrm>
            <a:off x="8506318" y="5490740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4" name="하트 64">
            <a:extLst>
              <a:ext uri="{FF2B5EF4-FFF2-40B4-BE49-F238E27FC236}">
                <a16:creationId xmlns:a16="http://schemas.microsoft.com/office/drawing/2014/main" id="{9A5409A8-B8C6-7841-B58A-2C894F3C5336}"/>
              </a:ext>
            </a:extLst>
          </p:cNvPr>
          <p:cNvSpPr/>
          <p:nvPr/>
        </p:nvSpPr>
        <p:spPr>
          <a:xfrm>
            <a:off x="8592906" y="5580234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04AC8D9D-C6FC-7744-9D93-A0A4B43A8587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7" y="5850202"/>
            <a:ext cx="2634251" cy="19877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5</a:t>
            </a:r>
            <a:r>
              <a:rPr lang="ko-KR" altLang="en-US" sz="900" dirty="0">
                <a:latin typeface="Trebuchet MS" pitchFamily="34" charset="0"/>
              </a:rPr>
              <a:t>만원 이상 구매</a:t>
            </a:r>
            <a:r>
              <a:rPr lang="en-US" altLang="ko-KR" sz="900" dirty="0">
                <a:latin typeface="Trebuchet MS" pitchFamily="34" charset="0"/>
              </a:rPr>
              <a:t> </a:t>
            </a:r>
            <a:r>
              <a:rPr lang="ko-KR" altLang="en-US" sz="900" dirty="0">
                <a:latin typeface="Trebuchet MS" pitchFamily="34" charset="0"/>
              </a:rPr>
              <a:t>시 무료배송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7F983F1F-178B-3048-9EC8-67FE6BA275EB}"/>
              </a:ext>
            </a:extLst>
          </p:cNvPr>
          <p:cNvSpPr>
            <a:spLocks noChangeAspect="1"/>
          </p:cNvSpPr>
          <p:nvPr/>
        </p:nvSpPr>
        <p:spPr bwMode="auto">
          <a:xfrm>
            <a:off x="7334281" y="2109307"/>
            <a:ext cx="508973" cy="2092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u="sng" dirty="0" err="1">
                <a:latin typeface="Trebuchet MS" pitchFamily="34" charset="0"/>
              </a:rPr>
              <a:t>더보기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08776D4F-549B-344B-8310-39F08197FC68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79832E65-8AC8-CB4D-9B49-BE0B558E8A52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5FEFC71-99E5-3C40-B05B-627B0A9EFD8B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C3798F33-4D7F-4F42-BB67-8C06D93B600F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5E2F5933-2431-6744-B9A6-3A95ACD227F0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92701707-ABCD-6B4E-8F15-306F27DDE15E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A82F6806-5C80-5346-9834-CA493402FB0B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24BFB0F1-F9A7-1F4D-9812-73455166F8B8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5EAD8408-9D98-0949-9472-AC3E6AD14C4F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6BEFCD42-D118-454C-B913-E99714082C7D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674A6791-AA16-BB4C-ABC9-446E31780712}"/>
              </a:ext>
            </a:extLst>
          </p:cNvPr>
          <p:cNvSpPr>
            <a:spLocks noChangeAspect="1"/>
          </p:cNvSpPr>
          <p:nvPr/>
        </p:nvSpPr>
        <p:spPr bwMode="auto">
          <a:xfrm>
            <a:off x="6531905" y="4933399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640B2D6E-EBA6-6840-B1D0-2EB8C9197F20}"/>
              </a:ext>
            </a:extLst>
          </p:cNvPr>
          <p:cNvSpPr>
            <a:spLocks noChangeAspect="1"/>
          </p:cNvSpPr>
          <p:nvPr/>
        </p:nvSpPr>
        <p:spPr bwMode="auto">
          <a:xfrm>
            <a:off x="702468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5B1F878D-7C77-7A4A-A54F-BB5DD038578C}"/>
              </a:ext>
            </a:extLst>
          </p:cNvPr>
          <p:cNvSpPr>
            <a:spLocks noChangeAspect="1"/>
          </p:cNvSpPr>
          <p:nvPr/>
        </p:nvSpPr>
        <p:spPr bwMode="auto">
          <a:xfrm>
            <a:off x="751726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D408C8F7-2871-8546-8F5F-66CC6FB6A2DA}"/>
              </a:ext>
            </a:extLst>
          </p:cNvPr>
          <p:cNvSpPr>
            <a:spLocks noChangeAspect="1"/>
          </p:cNvSpPr>
          <p:nvPr/>
        </p:nvSpPr>
        <p:spPr bwMode="auto">
          <a:xfrm>
            <a:off x="5969878" y="5222582"/>
            <a:ext cx="2634251" cy="2042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10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9EA3DAB5-E0C9-DD43-9604-6916E8A3A98F}"/>
              </a:ext>
            </a:extLst>
          </p:cNvPr>
          <p:cNvSpPr>
            <a:spLocks noChangeAspect="1"/>
          </p:cNvSpPr>
          <p:nvPr/>
        </p:nvSpPr>
        <p:spPr bwMode="auto">
          <a:xfrm>
            <a:off x="7892317" y="1679004"/>
            <a:ext cx="867870" cy="2480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solidFill>
                  <a:srgbClr val="00B0F0"/>
                </a:solidFill>
                <a:latin typeface="Trebuchet MS" pitchFamily="34" charset="0"/>
              </a:rPr>
              <a:t>재활용 소재</a:t>
            </a:r>
            <a:endParaRPr lang="en-US" altLang="ko-KR" sz="900" dirty="0">
              <a:solidFill>
                <a:srgbClr val="00B0F0"/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2694C3A3-E3D2-3148-8F05-453C743E9B63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1887205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225133-0B28-E24D-979F-42F8B361C08A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2104547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올 가을 히트 상품</a:t>
            </a:r>
            <a:r>
              <a:rPr lang="en-US" altLang="ko-KR" sz="900" dirty="0">
                <a:latin typeface="Trebuchet MS" pitchFamily="34" charset="0"/>
              </a:rPr>
              <a:t>!</a:t>
            </a: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06ABE87B-D6E9-E641-9737-7CED722197AD}"/>
              </a:ext>
            </a:extLst>
          </p:cNvPr>
          <p:cNvSpPr>
            <a:spLocks noChangeAspect="1"/>
          </p:cNvSpPr>
          <p:nvPr/>
        </p:nvSpPr>
        <p:spPr bwMode="auto">
          <a:xfrm>
            <a:off x="7257899" y="5496364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99A15E8F-D507-6246-AA6D-B5839088D6AE}"/>
              </a:ext>
            </a:extLst>
          </p:cNvPr>
          <p:cNvGrpSpPr/>
          <p:nvPr/>
        </p:nvGrpSpPr>
        <p:grpSpPr>
          <a:xfrm>
            <a:off x="2881629" y="3222370"/>
            <a:ext cx="604081" cy="50083"/>
            <a:chOff x="1128701" y="5255693"/>
            <a:chExt cx="604081" cy="50083"/>
          </a:xfrm>
        </p:grpSpPr>
        <p:sp>
          <p:nvSpPr>
            <p:cNvPr id="131" name="포인트가 5개인 별 23">
              <a:extLst>
                <a:ext uri="{FF2B5EF4-FFF2-40B4-BE49-F238E27FC236}">
                  <a16:creationId xmlns:a16="http://schemas.microsoft.com/office/drawing/2014/main" id="{782E989C-4493-E843-82B4-9530836C4954}"/>
                </a:ext>
              </a:extLst>
            </p:cNvPr>
            <p:cNvSpPr/>
            <p:nvPr/>
          </p:nvSpPr>
          <p:spPr>
            <a:xfrm>
              <a:off x="1272872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2" name="포인트가 5개인 별 24">
              <a:extLst>
                <a:ext uri="{FF2B5EF4-FFF2-40B4-BE49-F238E27FC236}">
                  <a16:creationId xmlns:a16="http://schemas.microsoft.com/office/drawing/2014/main" id="{C4CF7357-B93E-9E45-A2FC-F09996D72C82}"/>
                </a:ext>
              </a:extLst>
            </p:cNvPr>
            <p:cNvSpPr/>
            <p:nvPr/>
          </p:nvSpPr>
          <p:spPr>
            <a:xfrm>
              <a:off x="1411467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3" name="포인트가 5개인 별 25">
              <a:extLst>
                <a:ext uri="{FF2B5EF4-FFF2-40B4-BE49-F238E27FC236}">
                  <a16:creationId xmlns:a16="http://schemas.microsoft.com/office/drawing/2014/main" id="{123221DC-C17C-AF43-BE53-0A8D93252CE0}"/>
                </a:ext>
              </a:extLst>
            </p:cNvPr>
            <p:cNvSpPr/>
            <p:nvPr/>
          </p:nvSpPr>
          <p:spPr>
            <a:xfrm>
              <a:off x="154648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4" name="포인트가 5개인 별 26">
              <a:extLst>
                <a:ext uri="{FF2B5EF4-FFF2-40B4-BE49-F238E27FC236}">
                  <a16:creationId xmlns:a16="http://schemas.microsoft.com/office/drawing/2014/main" id="{13080755-2A79-184C-A667-7C7473F94733}"/>
                </a:ext>
              </a:extLst>
            </p:cNvPr>
            <p:cNvSpPr/>
            <p:nvPr/>
          </p:nvSpPr>
          <p:spPr>
            <a:xfrm>
              <a:off x="1682699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5" name="포인트가 5개인 별 2">
              <a:extLst>
                <a:ext uri="{FF2B5EF4-FFF2-40B4-BE49-F238E27FC236}">
                  <a16:creationId xmlns:a16="http://schemas.microsoft.com/office/drawing/2014/main" id="{2D1453B6-F86C-0C45-AD18-42E84B665295}"/>
                </a:ext>
              </a:extLst>
            </p:cNvPr>
            <p:cNvSpPr/>
            <p:nvPr/>
          </p:nvSpPr>
          <p:spPr>
            <a:xfrm>
              <a:off x="112870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4253F0FF-ED0F-6A4E-A915-1EEA833A65D9}"/>
              </a:ext>
            </a:extLst>
          </p:cNvPr>
          <p:cNvGrpSpPr/>
          <p:nvPr/>
        </p:nvGrpSpPr>
        <p:grpSpPr>
          <a:xfrm>
            <a:off x="4638482" y="3222370"/>
            <a:ext cx="604081" cy="50083"/>
            <a:chOff x="1128701" y="5255693"/>
            <a:chExt cx="604081" cy="50083"/>
          </a:xfrm>
        </p:grpSpPr>
        <p:sp>
          <p:nvSpPr>
            <p:cNvPr id="137" name="포인트가 5개인 별 23">
              <a:extLst>
                <a:ext uri="{FF2B5EF4-FFF2-40B4-BE49-F238E27FC236}">
                  <a16:creationId xmlns:a16="http://schemas.microsoft.com/office/drawing/2014/main" id="{4658280F-5373-CA42-88B4-5865FCF2E188}"/>
                </a:ext>
              </a:extLst>
            </p:cNvPr>
            <p:cNvSpPr/>
            <p:nvPr/>
          </p:nvSpPr>
          <p:spPr>
            <a:xfrm>
              <a:off x="1272872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8" name="포인트가 5개인 별 24">
              <a:extLst>
                <a:ext uri="{FF2B5EF4-FFF2-40B4-BE49-F238E27FC236}">
                  <a16:creationId xmlns:a16="http://schemas.microsoft.com/office/drawing/2014/main" id="{2F719796-1010-2C47-B92B-BD64C1BC61D2}"/>
                </a:ext>
              </a:extLst>
            </p:cNvPr>
            <p:cNvSpPr/>
            <p:nvPr/>
          </p:nvSpPr>
          <p:spPr>
            <a:xfrm>
              <a:off x="1411467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39" name="포인트가 5개인 별 25">
              <a:extLst>
                <a:ext uri="{FF2B5EF4-FFF2-40B4-BE49-F238E27FC236}">
                  <a16:creationId xmlns:a16="http://schemas.microsoft.com/office/drawing/2014/main" id="{AAC679AE-614A-404A-A221-80B9BF0316B8}"/>
                </a:ext>
              </a:extLst>
            </p:cNvPr>
            <p:cNvSpPr/>
            <p:nvPr/>
          </p:nvSpPr>
          <p:spPr>
            <a:xfrm>
              <a:off x="154648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0" name="포인트가 5개인 별 26">
              <a:extLst>
                <a:ext uri="{FF2B5EF4-FFF2-40B4-BE49-F238E27FC236}">
                  <a16:creationId xmlns:a16="http://schemas.microsoft.com/office/drawing/2014/main" id="{47A577E6-4FE3-A643-832E-F23CEA23E598}"/>
                </a:ext>
              </a:extLst>
            </p:cNvPr>
            <p:cNvSpPr/>
            <p:nvPr/>
          </p:nvSpPr>
          <p:spPr>
            <a:xfrm>
              <a:off x="1682699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1" name="포인트가 5개인 별 2">
              <a:extLst>
                <a:ext uri="{FF2B5EF4-FFF2-40B4-BE49-F238E27FC236}">
                  <a16:creationId xmlns:a16="http://schemas.microsoft.com/office/drawing/2014/main" id="{DE85D9AC-1CC8-1747-9015-49B8CA2C178D}"/>
                </a:ext>
              </a:extLst>
            </p:cNvPr>
            <p:cNvSpPr/>
            <p:nvPr/>
          </p:nvSpPr>
          <p:spPr>
            <a:xfrm>
              <a:off x="112870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27" name="Group 90">
            <a:extLst>
              <a:ext uri="{FF2B5EF4-FFF2-40B4-BE49-F238E27FC236}">
                <a16:creationId xmlns:a16="http://schemas.microsoft.com/office/drawing/2014/main" id="{444F7CF1-1DAB-834B-9B25-A714CE741B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511785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2D13CB40-1B5F-C949-8A6E-5ABB28778CA7}"/>
              </a:ext>
            </a:extLst>
          </p:cNvPr>
          <p:cNvGrpSpPr/>
          <p:nvPr/>
        </p:nvGrpSpPr>
        <p:grpSpPr>
          <a:xfrm>
            <a:off x="703660" y="2715996"/>
            <a:ext cx="1558063" cy="1223416"/>
            <a:chOff x="9533492" y="5571173"/>
            <a:chExt cx="2411776" cy="122341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91686C3-05D4-4F4D-867B-DAB3D731E109}"/>
                </a:ext>
              </a:extLst>
            </p:cNvPr>
            <p:cNvGrpSpPr/>
            <p:nvPr/>
          </p:nvGrpSpPr>
          <p:grpSpPr>
            <a:xfrm>
              <a:off x="9533492" y="5780657"/>
              <a:ext cx="2411776" cy="1013932"/>
              <a:chOff x="9533492" y="5918720"/>
              <a:chExt cx="2694935" cy="1428614"/>
            </a:xfrm>
          </p:grpSpPr>
          <p:grpSp>
            <p:nvGrpSpPr>
              <p:cNvPr id="128" name="그룹 127">
                <a:extLst>
                  <a:ext uri="{FF2B5EF4-FFF2-40B4-BE49-F238E27FC236}">
                    <a16:creationId xmlns:a16="http://schemas.microsoft.com/office/drawing/2014/main" id="{540FF4C6-5D59-A244-ADC2-1F67E06EEF8A}"/>
                  </a:ext>
                </a:extLst>
              </p:cNvPr>
              <p:cNvGrpSpPr/>
              <p:nvPr/>
            </p:nvGrpSpPr>
            <p:grpSpPr>
              <a:xfrm>
                <a:off x="9596946" y="5918720"/>
                <a:ext cx="2444363" cy="244665"/>
                <a:chOff x="1086352" y="3435105"/>
                <a:chExt cx="3961136" cy="317698"/>
              </a:xfrm>
            </p:grpSpPr>
            <p:sp>
              <p:nvSpPr>
                <p:cNvPr id="129" name="직사각형 128">
                  <a:extLst>
                    <a:ext uri="{FF2B5EF4-FFF2-40B4-BE49-F238E27FC236}">
                      <a16:creationId xmlns:a16="http://schemas.microsoft.com/office/drawing/2014/main" id="{FBBF9A4C-4E23-324E-90AC-316308243DE5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1086352" y="3435105"/>
                  <a:ext cx="795516" cy="315350"/>
                </a:xfrm>
                <a:prstGeom prst="rect">
                  <a:avLst/>
                </a:prstGeom>
                <a:solidFill>
                  <a:schemeClr val="bg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  <p:sp>
              <p:nvSpPr>
                <p:cNvPr id="142" name="직사각형 141">
                  <a:extLst>
                    <a:ext uri="{FF2B5EF4-FFF2-40B4-BE49-F238E27FC236}">
                      <a16:creationId xmlns:a16="http://schemas.microsoft.com/office/drawing/2014/main" id="{A3709362-7AA9-DC4F-A11A-7D8BEB53DC1B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1881868" y="3435105"/>
                  <a:ext cx="795516" cy="315350"/>
                </a:xfrm>
                <a:prstGeom prst="rect">
                  <a:avLst/>
                </a:prstGeom>
                <a:solidFill>
                  <a:schemeClr val="bg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  <p:sp>
              <p:nvSpPr>
                <p:cNvPr id="143" name="직사각형 142">
                  <a:extLst>
                    <a:ext uri="{FF2B5EF4-FFF2-40B4-BE49-F238E27FC236}">
                      <a16:creationId xmlns:a16="http://schemas.microsoft.com/office/drawing/2014/main" id="{9BC724DA-D45A-C247-BBDE-393BBE0A9A5E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2669162" y="3437453"/>
                  <a:ext cx="795516" cy="315350"/>
                </a:xfrm>
                <a:prstGeom prst="rect">
                  <a:avLst/>
                </a:prstGeom>
                <a:solidFill>
                  <a:schemeClr val="tx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  <p:sp>
              <p:nvSpPr>
                <p:cNvPr id="144" name="직사각형 143">
                  <a:extLst>
                    <a:ext uri="{FF2B5EF4-FFF2-40B4-BE49-F238E27FC236}">
                      <a16:creationId xmlns:a16="http://schemas.microsoft.com/office/drawing/2014/main" id="{5F7429A5-6172-0D48-93AB-EB84B281BF96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3456456" y="3435105"/>
                  <a:ext cx="795516" cy="315350"/>
                </a:xfrm>
                <a:prstGeom prst="rect">
                  <a:avLst/>
                </a:prstGeom>
                <a:solidFill>
                  <a:schemeClr val="bg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  <p:sp>
              <p:nvSpPr>
                <p:cNvPr id="145" name="직사각형 144">
                  <a:extLst>
                    <a:ext uri="{FF2B5EF4-FFF2-40B4-BE49-F238E27FC236}">
                      <a16:creationId xmlns:a16="http://schemas.microsoft.com/office/drawing/2014/main" id="{935E8683-2D0B-E64A-A71E-38FE584888CA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4251972" y="3435105"/>
                  <a:ext cx="795516" cy="315350"/>
                </a:xfrm>
                <a:prstGeom prst="rect">
                  <a:avLst/>
                </a:prstGeom>
                <a:solidFill>
                  <a:schemeClr val="bg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</p:grpSp>
          <p:grpSp>
            <p:nvGrpSpPr>
              <p:cNvPr id="146" name="그룹 145">
                <a:extLst>
                  <a:ext uri="{FF2B5EF4-FFF2-40B4-BE49-F238E27FC236}">
                    <a16:creationId xmlns:a16="http://schemas.microsoft.com/office/drawing/2014/main" id="{A527C202-0426-044C-A015-5AA7B4F7EAA7}"/>
                  </a:ext>
                </a:extLst>
              </p:cNvPr>
              <p:cNvGrpSpPr/>
              <p:nvPr/>
            </p:nvGrpSpPr>
            <p:grpSpPr>
              <a:xfrm>
                <a:off x="9596946" y="6698025"/>
                <a:ext cx="2444363" cy="244664"/>
                <a:chOff x="1086352" y="3435105"/>
                <a:chExt cx="3961136" cy="317697"/>
              </a:xfrm>
            </p:grpSpPr>
            <p:sp>
              <p:nvSpPr>
                <p:cNvPr id="147" name="직사각형 146">
                  <a:extLst>
                    <a:ext uri="{FF2B5EF4-FFF2-40B4-BE49-F238E27FC236}">
                      <a16:creationId xmlns:a16="http://schemas.microsoft.com/office/drawing/2014/main" id="{B20D6EB4-4802-E248-9506-090A3C466B71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1086352" y="3435105"/>
                  <a:ext cx="795516" cy="315350"/>
                </a:xfrm>
                <a:prstGeom prst="rect">
                  <a:avLst/>
                </a:prstGeom>
                <a:solidFill>
                  <a:schemeClr val="bg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  <p:sp>
              <p:nvSpPr>
                <p:cNvPr id="148" name="직사각형 147">
                  <a:extLst>
                    <a:ext uri="{FF2B5EF4-FFF2-40B4-BE49-F238E27FC236}">
                      <a16:creationId xmlns:a16="http://schemas.microsoft.com/office/drawing/2014/main" id="{D11AB5CD-9EF7-2343-8EF7-7DF56D49535A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1881868" y="3435105"/>
                  <a:ext cx="795516" cy="315350"/>
                </a:xfrm>
                <a:prstGeom prst="rect">
                  <a:avLst/>
                </a:prstGeom>
                <a:solidFill>
                  <a:schemeClr val="tx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  <p:sp>
              <p:nvSpPr>
                <p:cNvPr id="149" name="직사각형 148">
                  <a:extLst>
                    <a:ext uri="{FF2B5EF4-FFF2-40B4-BE49-F238E27FC236}">
                      <a16:creationId xmlns:a16="http://schemas.microsoft.com/office/drawing/2014/main" id="{B873209E-B12F-D142-BEF7-DD42EBAC8D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69163" y="3437452"/>
                  <a:ext cx="795517" cy="315350"/>
                </a:xfrm>
                <a:prstGeom prst="rect">
                  <a:avLst/>
                </a:prstGeom>
                <a:solidFill>
                  <a:schemeClr val="bg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  <p:sp>
              <p:nvSpPr>
                <p:cNvPr id="150" name="직사각형 149">
                  <a:extLst>
                    <a:ext uri="{FF2B5EF4-FFF2-40B4-BE49-F238E27FC236}">
                      <a16:creationId xmlns:a16="http://schemas.microsoft.com/office/drawing/2014/main" id="{FBB2D1E3-D7B5-8C48-BC5A-9676C0F14333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3456456" y="3435105"/>
                  <a:ext cx="795516" cy="315350"/>
                </a:xfrm>
                <a:prstGeom prst="rect">
                  <a:avLst/>
                </a:prstGeom>
                <a:solidFill>
                  <a:schemeClr val="bg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  <p:sp>
              <p:nvSpPr>
                <p:cNvPr id="151" name="직사각형 150">
                  <a:extLst>
                    <a:ext uri="{FF2B5EF4-FFF2-40B4-BE49-F238E27FC236}">
                      <a16:creationId xmlns:a16="http://schemas.microsoft.com/office/drawing/2014/main" id="{E02ED057-8BD6-0B42-A345-838080AE7492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4251972" y="3435105"/>
                  <a:ext cx="795516" cy="315350"/>
                </a:xfrm>
                <a:prstGeom prst="rect">
                  <a:avLst/>
                </a:prstGeom>
                <a:solidFill>
                  <a:schemeClr val="bg1"/>
                </a:solidFill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36000" tIns="36000" rIns="36000" bIns="3600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latinLnBrk="0" hangingPunct="0"/>
                  <a:endParaRPr lang="en-US" altLang="ko-KR" sz="900" dirty="0">
                    <a:latin typeface="Trebuchet MS" pitchFamily="34" charset="0"/>
                  </a:endParaRPr>
                </a:p>
              </p:txBody>
            </p:sp>
          </p:grpSp>
          <p:sp>
            <p:nvSpPr>
              <p:cNvPr id="152" name="직사각형 151">
                <a:extLst>
                  <a:ext uri="{FF2B5EF4-FFF2-40B4-BE49-F238E27FC236}">
                    <a16:creationId xmlns:a16="http://schemas.microsoft.com/office/drawing/2014/main" id="{72DC64EA-2B13-9E49-B229-C16075F867D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9533492" y="6425931"/>
                <a:ext cx="1600162" cy="292956"/>
              </a:xfrm>
              <a:prstGeom prst="rect">
                <a:avLst/>
              </a:prstGeom>
              <a:noFill/>
              <a:ln w="317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eaLnBrk="0" latinLnBrk="0" hangingPunct="0">
                  <a:lnSpc>
                    <a:spcPct val="150000"/>
                  </a:lnSpc>
                </a:pPr>
                <a:r>
                  <a:rPr lang="ko-KR" altLang="en-US" sz="900" dirty="0">
                    <a:latin typeface="Trebuchet MS" pitchFamily="34" charset="0"/>
                  </a:rPr>
                  <a:t>사이즈</a:t>
                </a:r>
                <a:endParaRPr lang="en-US" altLang="ko-KR" sz="900" dirty="0">
                  <a:latin typeface="Trebuchet MS" pitchFamily="34" charset="0"/>
                </a:endParaRPr>
              </a:p>
            </p:txBody>
          </p:sp>
          <p:sp>
            <p:nvSpPr>
              <p:cNvPr id="153" name="직사각형 152">
                <a:extLst>
                  <a:ext uri="{FF2B5EF4-FFF2-40B4-BE49-F238E27FC236}">
                    <a16:creationId xmlns:a16="http://schemas.microsoft.com/office/drawing/2014/main" id="{8B7F2F35-B85A-5A4D-B01D-258E5E572E8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9539343" y="6097988"/>
                <a:ext cx="1097012" cy="378042"/>
              </a:xfrm>
              <a:prstGeom prst="rect">
                <a:avLst/>
              </a:prstGeom>
              <a:noFill/>
              <a:ln w="317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eaLnBrk="0" latinLnBrk="0" hangingPunct="0">
                  <a:lnSpc>
                    <a:spcPct val="150000"/>
                  </a:lnSpc>
                </a:pPr>
                <a:r>
                  <a:rPr lang="ko-KR" altLang="en-US" sz="900" dirty="0">
                    <a:latin typeface="Trebuchet MS" pitchFamily="34" charset="0"/>
                  </a:rPr>
                  <a:t>어두워요</a:t>
                </a:r>
                <a:endParaRPr lang="en-US" altLang="ko-KR" sz="900" dirty="0">
                  <a:latin typeface="Trebuchet MS" pitchFamily="34" charset="0"/>
                </a:endParaRPr>
              </a:p>
            </p:txBody>
          </p:sp>
          <p:sp>
            <p:nvSpPr>
              <p:cNvPr id="154" name="직사각형 153">
                <a:extLst>
                  <a:ext uri="{FF2B5EF4-FFF2-40B4-BE49-F238E27FC236}">
                    <a16:creationId xmlns:a16="http://schemas.microsoft.com/office/drawing/2014/main" id="{3398233B-64D6-9944-8BD8-EF323491FA4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1191258" y="6103139"/>
                <a:ext cx="905526" cy="488155"/>
              </a:xfrm>
              <a:prstGeom prst="rect">
                <a:avLst/>
              </a:prstGeom>
              <a:noFill/>
              <a:ln w="317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eaLnBrk="0" latinLnBrk="0" hangingPunct="0">
                  <a:lnSpc>
                    <a:spcPct val="150000"/>
                  </a:lnSpc>
                </a:pPr>
                <a:r>
                  <a:rPr lang="ko-KR" altLang="en-US" sz="900" dirty="0">
                    <a:latin typeface="Trebuchet MS" pitchFamily="34" charset="0"/>
                  </a:rPr>
                  <a:t>밝아요</a:t>
                </a:r>
                <a:endParaRPr lang="en-US" altLang="ko-KR" sz="900" dirty="0">
                  <a:latin typeface="Trebuchet MS" pitchFamily="34" charset="0"/>
                </a:endParaRPr>
              </a:p>
            </p:txBody>
          </p:sp>
          <p:sp>
            <p:nvSpPr>
              <p:cNvPr id="155" name="직사각형 154">
                <a:extLst>
                  <a:ext uri="{FF2B5EF4-FFF2-40B4-BE49-F238E27FC236}">
                    <a16:creationId xmlns:a16="http://schemas.microsoft.com/office/drawing/2014/main" id="{A397D615-15EF-D84A-81F8-15E7FEE8300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9533492" y="6888187"/>
                <a:ext cx="851714" cy="459147"/>
              </a:xfrm>
              <a:prstGeom prst="rect">
                <a:avLst/>
              </a:prstGeom>
              <a:noFill/>
              <a:ln w="317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eaLnBrk="0" latinLnBrk="0" hangingPunct="0">
                  <a:lnSpc>
                    <a:spcPct val="150000"/>
                  </a:lnSpc>
                </a:pPr>
                <a:r>
                  <a:rPr lang="ko-KR" altLang="en-US" sz="900" dirty="0">
                    <a:latin typeface="Trebuchet MS" pitchFamily="34" charset="0"/>
                  </a:rPr>
                  <a:t>작아요</a:t>
                </a:r>
                <a:endParaRPr lang="en-US" altLang="ko-KR" sz="900" dirty="0">
                  <a:latin typeface="Trebuchet MS" pitchFamily="34" charset="0"/>
                </a:endParaRPr>
              </a:p>
            </p:txBody>
          </p:sp>
          <p:sp>
            <p:nvSpPr>
              <p:cNvPr id="156" name="직사각형 155">
                <a:extLst>
                  <a:ext uri="{FF2B5EF4-FFF2-40B4-BE49-F238E27FC236}">
                    <a16:creationId xmlns:a16="http://schemas.microsoft.com/office/drawing/2014/main" id="{5044F8EC-70D9-0541-ABDC-A12069E724E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1684996" y="6893340"/>
                <a:ext cx="543431" cy="292956"/>
              </a:xfrm>
              <a:prstGeom prst="rect">
                <a:avLst/>
              </a:prstGeom>
              <a:noFill/>
              <a:ln w="317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eaLnBrk="0" latinLnBrk="0" hangingPunct="0">
                  <a:lnSpc>
                    <a:spcPct val="150000"/>
                  </a:lnSpc>
                </a:pPr>
                <a:r>
                  <a:rPr lang="ko-KR" altLang="en-US" sz="900" dirty="0">
                    <a:latin typeface="Trebuchet MS" pitchFamily="34" charset="0"/>
                  </a:rPr>
                  <a:t>커요</a:t>
                </a:r>
                <a:endParaRPr lang="en-US" altLang="ko-KR" sz="900" dirty="0">
                  <a:latin typeface="Trebuchet MS" pitchFamily="34" charset="0"/>
                </a:endParaRPr>
              </a:p>
            </p:txBody>
          </p:sp>
        </p:grpSp>
        <p:sp>
          <p:nvSpPr>
            <p:cNvPr id="159" name="직사각형 158">
              <a:extLst>
                <a:ext uri="{FF2B5EF4-FFF2-40B4-BE49-F238E27FC236}">
                  <a16:creationId xmlns:a16="http://schemas.microsoft.com/office/drawing/2014/main" id="{7AF75CE3-52FB-3C42-B929-86FEA58BBE1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538728" y="5571173"/>
              <a:ext cx="610412" cy="260968"/>
            </a:xfrm>
            <a:prstGeom prst="rect">
              <a:avLst/>
            </a:prstGeom>
            <a:noFill/>
            <a:ln w="31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0" latinLnBrk="0" hangingPunct="0">
                <a:lnSpc>
                  <a:spcPct val="150000"/>
                </a:lnSpc>
              </a:pPr>
              <a:r>
                <a:rPr lang="ko-KR" altLang="en-US" sz="900" dirty="0">
                  <a:latin typeface="Trebuchet MS" pitchFamily="34" charset="0"/>
                </a:rPr>
                <a:t>컬러</a:t>
              </a:r>
              <a:endParaRPr lang="en-US" altLang="ko-KR" sz="900" dirty="0">
                <a:latin typeface="Trebuchet MS" pitchFamily="34" charset="0"/>
              </a:endParaRPr>
            </a:p>
          </p:txBody>
        </p:sp>
      </p:grp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3E98D0F2-26E9-2242-83EE-3651755C8747}"/>
              </a:ext>
            </a:extLst>
          </p:cNvPr>
          <p:cNvSpPr>
            <a:spLocks noChangeAspect="1"/>
          </p:cNvSpPr>
          <p:nvPr/>
        </p:nvSpPr>
        <p:spPr bwMode="auto">
          <a:xfrm>
            <a:off x="6206051" y="6304206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배송정보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28792113-B02A-014E-8903-76A9DF4A1F59}"/>
              </a:ext>
            </a:extLst>
          </p:cNvPr>
          <p:cNvSpPr>
            <a:spLocks noChangeAspect="1"/>
          </p:cNvSpPr>
          <p:nvPr/>
        </p:nvSpPr>
        <p:spPr bwMode="auto">
          <a:xfrm>
            <a:off x="7495418" y="6308371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교환</a:t>
            </a:r>
            <a:r>
              <a:rPr lang="en-US" altLang="ko-KR" sz="900" u="sng" dirty="0">
                <a:latin typeface="Trebuchet MS" pitchFamily="34" charset="0"/>
              </a:rPr>
              <a:t>/</a:t>
            </a:r>
            <a:r>
              <a:rPr lang="ko-KR" altLang="en-US" sz="900" u="sng" dirty="0">
                <a:latin typeface="Trebuchet MS" pitchFamily="34" charset="0"/>
              </a:rPr>
              <a:t>반품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6EBC3361-2FB5-2049-AC3D-226E0EDD72CC}"/>
              </a:ext>
            </a:extLst>
          </p:cNvPr>
          <p:cNvSpPr>
            <a:spLocks noChangeAspect="1"/>
          </p:cNvSpPr>
          <p:nvPr/>
        </p:nvSpPr>
        <p:spPr bwMode="auto">
          <a:xfrm>
            <a:off x="6205380" y="6025316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sp>
        <p:nvSpPr>
          <p:cNvPr id="125" name="제목 1">
            <a:extLst>
              <a:ext uri="{FF2B5EF4-FFF2-40B4-BE49-F238E27FC236}">
                <a16:creationId xmlns:a16="http://schemas.microsoft.com/office/drawing/2014/main" id="{D45E13E8-AF8B-C140-BD26-CFD18E787640}"/>
              </a:ext>
            </a:extLst>
          </p:cNvPr>
          <p:cNvSpPr txBox="1">
            <a:spLocks/>
          </p:cNvSpPr>
          <p:nvPr/>
        </p:nvSpPr>
        <p:spPr>
          <a:xfrm>
            <a:off x="3064649" y="1708690"/>
            <a:ext cx="2763566" cy="24757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fontAlgn="auto">
              <a:spcAft>
                <a:spcPts val="0"/>
              </a:spcAft>
            </a:pPr>
            <a:r>
              <a:rPr kumimoji="0" lang="ko-KR" altLang="en-US" sz="1000" dirty="0">
                <a:latin typeface="Trebuchet MS" panose="020B0603020202020204" pitchFamily="34" charset="0"/>
                <a:ea typeface="+mn-ea"/>
              </a:rPr>
              <a:t>전체보기 </a:t>
            </a:r>
            <a:r>
              <a:rPr kumimoji="0" lang="en-US" altLang="ko-KR" sz="1000" dirty="0">
                <a:latin typeface="Trebuchet MS" panose="020B0603020202020204" pitchFamily="34" charset="0"/>
                <a:ea typeface="+mn-ea"/>
              </a:rPr>
              <a:t>&gt;</a:t>
            </a:r>
            <a:endParaRPr kumimoji="0" lang="ko-KR" altLang="ko-KR" sz="1000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8DD5858D-60FA-7E4B-AF0A-D0BBC826924D}"/>
              </a:ext>
            </a:extLst>
          </p:cNvPr>
          <p:cNvSpPr/>
          <p:nvPr/>
        </p:nvSpPr>
        <p:spPr bwMode="auto">
          <a:xfrm>
            <a:off x="4921248" y="1685502"/>
            <a:ext cx="170218" cy="178953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10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17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467982"/>
              </p:ext>
            </p:extLst>
          </p:nvPr>
        </p:nvGraphicFramePr>
        <p:xfrm>
          <a:off x="9269501" y="558055"/>
          <a:ext cx="2676438" cy="256032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DP_000000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sng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Admin&gt;Catalog&gt;</a:t>
                      </a:r>
                      <a:r>
                        <a:rPr kumimoji="0" lang="ko-KR" altLang="en-US" sz="900" b="0" i="0" u="none" strike="sng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</a:t>
                      </a:r>
                      <a:r>
                        <a:rPr kumimoji="0" lang="en-US" altLang="ko-KR" sz="900" b="0" i="0" u="none" strike="sng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&gt;Marketing </a:t>
                      </a:r>
                      <a:r>
                        <a:rPr kumimoji="0" lang="ko-KR" altLang="en-US" sz="900" b="0" i="0" u="none" strike="sng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탭에서 추천상품 지정 가능</a:t>
                      </a:r>
                      <a:endParaRPr kumimoji="0" lang="ko-KR" altLang="en-US" sz="900" b="0" i="0" u="none" strike="sng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1.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상품의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cross sale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상품을 가져온다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2.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없을 경우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카테고리에 등록돼 있다는 가정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카테고리의 추천 상품을 가져온다 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랜덤으로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(Max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개수 지정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필요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3.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카테고리는 해당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PDP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상품의 관리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상위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카테고리에 등록된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추천상품을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가져온다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.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4. PLP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에 노출 기능은 없음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9980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 변경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추천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연관상품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73190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F9D7DBD-C03E-B843-900C-11B6777EA04C}"/>
              </a:ext>
            </a:extLst>
          </p:cNvPr>
          <p:cNvSpPr>
            <a:spLocks noChangeAspect="1"/>
          </p:cNvSpPr>
          <p:nvPr/>
        </p:nvSpPr>
        <p:spPr bwMode="auto">
          <a:xfrm>
            <a:off x="6022445" y="548680"/>
            <a:ext cx="3080079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B634806-5DC7-D244-82FF-9A3C2C4F7789}"/>
              </a:ext>
            </a:extLst>
          </p:cNvPr>
          <p:cNvSpPr>
            <a:spLocks noChangeAspect="1"/>
          </p:cNvSpPr>
          <p:nvPr/>
        </p:nvSpPr>
        <p:spPr bwMode="auto">
          <a:xfrm>
            <a:off x="380365" y="638690"/>
            <a:ext cx="5493134" cy="206756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연관상품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99BD7AE-9E7F-F848-B848-3F2849AE0325}"/>
              </a:ext>
            </a:extLst>
          </p:cNvPr>
          <p:cNvSpPr>
            <a:spLocks noChangeAspect="1"/>
          </p:cNvSpPr>
          <p:nvPr/>
        </p:nvSpPr>
        <p:spPr bwMode="auto">
          <a:xfrm>
            <a:off x="630893" y="891662"/>
            <a:ext cx="1348140" cy="11808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cxnSp>
        <p:nvCxnSpPr>
          <p:cNvPr id="41" name="직선 연결선 45">
            <a:extLst>
              <a:ext uri="{FF2B5EF4-FFF2-40B4-BE49-F238E27FC236}">
                <a16:creationId xmlns:a16="http://schemas.microsoft.com/office/drawing/2014/main" id="{BBA5E16C-4BBA-724F-AB20-BC684F830227}"/>
              </a:ext>
            </a:extLst>
          </p:cNvPr>
          <p:cNvCxnSpPr/>
          <p:nvPr/>
        </p:nvCxnSpPr>
        <p:spPr bwMode="auto">
          <a:xfrm>
            <a:off x="630893" y="1019662"/>
            <a:ext cx="134813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2" name="직사각형 152">
            <a:extLst>
              <a:ext uri="{FF2B5EF4-FFF2-40B4-BE49-F238E27FC236}">
                <a16:creationId xmlns:a16="http://schemas.microsoft.com/office/drawing/2014/main" id="{0C78BE09-B436-C747-9B76-B19ECF28B2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2355" y="85522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252px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3" name="직선 연결선 47">
            <a:extLst>
              <a:ext uri="{FF2B5EF4-FFF2-40B4-BE49-F238E27FC236}">
                <a16:creationId xmlns:a16="http://schemas.microsoft.com/office/drawing/2014/main" id="{CE03F22C-2D42-F446-AA8D-78636E5D14C0}"/>
              </a:ext>
            </a:extLst>
          </p:cNvPr>
          <p:cNvCxnSpPr/>
          <p:nvPr/>
        </p:nvCxnSpPr>
        <p:spPr bwMode="auto">
          <a:xfrm flipV="1">
            <a:off x="1830086" y="922918"/>
            <a:ext cx="0" cy="1149593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4" name="직사각형 152">
            <a:extLst>
              <a:ext uri="{FF2B5EF4-FFF2-40B4-BE49-F238E27FC236}">
                <a16:creationId xmlns:a16="http://schemas.microsoft.com/office/drawing/2014/main" id="{3BF5EA24-E9EF-F04F-9684-8750063133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1211" y="162201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315px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D69B918-AB80-B94F-A365-5B638C12E34F}"/>
              </a:ext>
            </a:extLst>
          </p:cNvPr>
          <p:cNvSpPr>
            <a:spLocks noChangeAspect="1"/>
          </p:cNvSpPr>
          <p:nvPr/>
        </p:nvSpPr>
        <p:spPr bwMode="auto">
          <a:xfrm>
            <a:off x="2460184" y="1160380"/>
            <a:ext cx="1348140" cy="11808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cxnSp>
        <p:nvCxnSpPr>
          <p:cNvPr id="47" name="직선 연결선 50">
            <a:extLst>
              <a:ext uri="{FF2B5EF4-FFF2-40B4-BE49-F238E27FC236}">
                <a16:creationId xmlns:a16="http://schemas.microsoft.com/office/drawing/2014/main" id="{17AC0A18-4509-D84E-971B-0AB6F4821E45}"/>
              </a:ext>
            </a:extLst>
          </p:cNvPr>
          <p:cNvCxnSpPr/>
          <p:nvPr/>
        </p:nvCxnSpPr>
        <p:spPr bwMode="auto">
          <a:xfrm>
            <a:off x="2460184" y="1288380"/>
            <a:ext cx="134813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9" name="직사각형 152">
            <a:extLst>
              <a:ext uri="{FF2B5EF4-FFF2-40B4-BE49-F238E27FC236}">
                <a16:creationId xmlns:a16="http://schemas.microsoft.com/office/drawing/2014/main" id="{4C7BE8F9-053B-C740-92DD-7B076B1AC7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1646" y="112394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252px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0" name="직선 연결선 54">
            <a:extLst>
              <a:ext uri="{FF2B5EF4-FFF2-40B4-BE49-F238E27FC236}">
                <a16:creationId xmlns:a16="http://schemas.microsoft.com/office/drawing/2014/main" id="{381C9CFD-356C-1F43-95BA-E7BBD1CB6592}"/>
              </a:ext>
            </a:extLst>
          </p:cNvPr>
          <p:cNvCxnSpPr/>
          <p:nvPr/>
        </p:nvCxnSpPr>
        <p:spPr bwMode="auto">
          <a:xfrm flipV="1">
            <a:off x="3659377" y="1191636"/>
            <a:ext cx="0" cy="1149593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1" name="직사각형 152">
            <a:extLst>
              <a:ext uri="{FF2B5EF4-FFF2-40B4-BE49-F238E27FC236}">
                <a16:creationId xmlns:a16="http://schemas.microsoft.com/office/drawing/2014/main" id="{FCD50781-74D3-7E4E-B131-58B2EB6D11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0502" y="189073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315px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62BC046-8E37-B04C-880F-C42E6EA2D130}"/>
              </a:ext>
            </a:extLst>
          </p:cNvPr>
          <p:cNvSpPr>
            <a:spLocks noChangeAspect="1"/>
          </p:cNvSpPr>
          <p:nvPr/>
        </p:nvSpPr>
        <p:spPr bwMode="auto">
          <a:xfrm>
            <a:off x="4288414" y="922918"/>
            <a:ext cx="1348140" cy="11808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cxnSp>
        <p:nvCxnSpPr>
          <p:cNvPr id="54" name="직선 연결선 60">
            <a:extLst>
              <a:ext uri="{FF2B5EF4-FFF2-40B4-BE49-F238E27FC236}">
                <a16:creationId xmlns:a16="http://schemas.microsoft.com/office/drawing/2014/main" id="{7D0582D2-5B45-6540-A1F8-EF2183228636}"/>
              </a:ext>
            </a:extLst>
          </p:cNvPr>
          <p:cNvCxnSpPr/>
          <p:nvPr/>
        </p:nvCxnSpPr>
        <p:spPr bwMode="auto">
          <a:xfrm>
            <a:off x="4288414" y="1050918"/>
            <a:ext cx="134813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5" name="직사각형 152">
            <a:extLst>
              <a:ext uri="{FF2B5EF4-FFF2-40B4-BE49-F238E27FC236}">
                <a16:creationId xmlns:a16="http://schemas.microsoft.com/office/drawing/2014/main" id="{CB1BB7B4-295D-844D-B634-F6EA221327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9876" y="8864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215px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6" name="직선 연결선 62">
            <a:extLst>
              <a:ext uri="{FF2B5EF4-FFF2-40B4-BE49-F238E27FC236}">
                <a16:creationId xmlns:a16="http://schemas.microsoft.com/office/drawing/2014/main" id="{541443F4-BA52-C044-9F84-3663B407A766}"/>
              </a:ext>
            </a:extLst>
          </p:cNvPr>
          <p:cNvCxnSpPr/>
          <p:nvPr/>
        </p:nvCxnSpPr>
        <p:spPr bwMode="auto">
          <a:xfrm flipV="1">
            <a:off x="5487607" y="954174"/>
            <a:ext cx="0" cy="1149593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8" name="직사각형 152">
            <a:extLst>
              <a:ext uri="{FF2B5EF4-FFF2-40B4-BE49-F238E27FC236}">
                <a16:creationId xmlns:a16="http://schemas.microsoft.com/office/drawing/2014/main" id="{29DB5412-9A40-374B-B4E7-CDED5B6902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8732" y="165327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315px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98F9D177-C685-EC42-81DE-07E478206B4F}"/>
              </a:ext>
            </a:extLst>
          </p:cNvPr>
          <p:cNvSpPr/>
          <p:nvPr/>
        </p:nvSpPr>
        <p:spPr bwMode="auto">
          <a:xfrm>
            <a:off x="470375" y="78779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24" name="Group 90">
            <a:extLst>
              <a:ext uri="{FF2B5EF4-FFF2-40B4-BE49-F238E27FC236}">
                <a16:creationId xmlns:a16="http://schemas.microsoft.com/office/drawing/2014/main" id="{C5D0FBA6-0464-6249-8CDD-445329954227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2553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3F1E189-B5E6-D449-ABFD-5EA44D5A80DA}"/>
              </a:ext>
            </a:extLst>
          </p:cNvPr>
          <p:cNvSpPr>
            <a:spLocks noChangeAspect="1"/>
          </p:cNvSpPr>
          <p:nvPr/>
        </p:nvSpPr>
        <p:spPr bwMode="auto">
          <a:xfrm>
            <a:off x="6022445" y="548680"/>
            <a:ext cx="3080079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graphicFrame>
        <p:nvGraphicFramePr>
          <p:cNvPr id="61" name="Group 90">
            <a:extLst>
              <a:ext uri="{FF2B5EF4-FFF2-40B4-BE49-F238E27FC236}">
                <a16:creationId xmlns:a16="http://schemas.microsoft.com/office/drawing/2014/main" id="{CE61E1F1-6743-5945-8FF2-1D435DE83E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36984"/>
              </p:ext>
            </p:extLst>
          </p:nvPr>
        </p:nvGraphicFramePr>
        <p:xfrm>
          <a:off x="9269501" y="562446"/>
          <a:ext cx="2676438" cy="82296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DP_000000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no data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이 상품의 첫번째 리뷰를 작성해보세요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3330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690552"/>
                  </a:ext>
                </a:extLst>
              </a:tr>
            </a:tbl>
          </a:graphicData>
        </a:graphic>
      </p:graphicFrame>
      <p:sp>
        <p:nvSpPr>
          <p:cNvPr id="73" name="직사각형 152">
            <a:extLst>
              <a:ext uri="{FF2B5EF4-FFF2-40B4-BE49-F238E27FC236}">
                <a16:creationId xmlns:a16="http://schemas.microsoft.com/office/drawing/2014/main" id="{DF9BA9F7-24E1-4A46-95AC-00935A75CC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1582" y="1365561"/>
            <a:ext cx="212164" cy="257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latin typeface="Trebuchet MS" pitchFamily="34" charset="0"/>
              </a:rPr>
              <a:t> X</a:t>
            </a:r>
            <a:endParaRPr lang="ko-KR" altLang="en-US" sz="1200" b="1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6DD60688-5F63-0B4B-B416-4DA571999045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1501863"/>
            <a:ext cx="2690946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200" b="1" strike="sngStrike" dirty="0">
                <a:latin typeface="Trebuchet MS" pitchFamily="34" charset="0"/>
              </a:rPr>
              <a:t>69,000</a:t>
            </a:r>
            <a:r>
              <a:rPr lang="ko-KR" altLang="en-US" sz="1200" b="1" strike="sngStrike" dirty="0">
                <a:latin typeface="Trebuchet MS" pitchFamily="34" charset="0"/>
              </a:rPr>
              <a:t>원</a:t>
            </a:r>
            <a:r>
              <a:rPr lang="ko-KR" altLang="en-US" sz="1200" b="1" dirty="0">
                <a:latin typeface="Trebuchet MS" pitchFamily="34" charset="0"/>
              </a:rPr>
              <a:t> </a:t>
            </a:r>
            <a:r>
              <a:rPr lang="en-US" altLang="ko-KR" sz="1200" b="1" dirty="0">
                <a:latin typeface="Trebuchet MS" pitchFamily="34" charset="0"/>
              </a:rPr>
              <a:t>55,200</a:t>
            </a:r>
            <a:r>
              <a:rPr lang="ko-KR" altLang="en-US" sz="1200" b="1" dirty="0">
                <a:latin typeface="Trebuchet MS" pitchFamily="34" charset="0"/>
              </a:rPr>
              <a:t>원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en-US" altLang="ko-KR" sz="900" dirty="0">
                <a:latin typeface="Trebuchet MS" pitchFamily="34" charset="0"/>
              </a:rPr>
              <a:t>(20%)</a:t>
            </a:r>
          </a:p>
        </p:txBody>
      </p:sp>
      <p:sp>
        <p:nvSpPr>
          <p:cNvPr id="82" name="포인트가 5개인 별 2">
            <a:extLst>
              <a:ext uri="{FF2B5EF4-FFF2-40B4-BE49-F238E27FC236}">
                <a16:creationId xmlns:a16="http://schemas.microsoft.com/office/drawing/2014/main" id="{0C662BF3-DD89-C24A-8610-6134C3B90952}"/>
              </a:ext>
            </a:extLst>
          </p:cNvPr>
          <p:cNvSpPr/>
          <p:nvPr/>
        </p:nvSpPr>
        <p:spPr>
          <a:xfrm>
            <a:off x="624913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3" name="포인트가 5개인 별 23">
            <a:extLst>
              <a:ext uri="{FF2B5EF4-FFF2-40B4-BE49-F238E27FC236}">
                <a16:creationId xmlns:a16="http://schemas.microsoft.com/office/drawing/2014/main" id="{753C5077-1774-424B-A257-CE8C69A6CB94}"/>
              </a:ext>
            </a:extLst>
          </p:cNvPr>
          <p:cNvSpPr/>
          <p:nvPr/>
        </p:nvSpPr>
        <p:spPr>
          <a:xfrm>
            <a:off x="6393310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4" name="포인트가 5개인 별 24">
            <a:extLst>
              <a:ext uri="{FF2B5EF4-FFF2-40B4-BE49-F238E27FC236}">
                <a16:creationId xmlns:a16="http://schemas.microsoft.com/office/drawing/2014/main" id="{442A3E75-3CCC-214B-A3A2-FE0E2BB2A941}"/>
              </a:ext>
            </a:extLst>
          </p:cNvPr>
          <p:cNvSpPr/>
          <p:nvPr/>
        </p:nvSpPr>
        <p:spPr>
          <a:xfrm>
            <a:off x="6531905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5" name="포인트가 5개인 별 25">
            <a:extLst>
              <a:ext uri="{FF2B5EF4-FFF2-40B4-BE49-F238E27FC236}">
                <a16:creationId xmlns:a16="http://schemas.microsoft.com/office/drawing/2014/main" id="{C80E4EFA-D489-FE4A-A796-D6C905E0BED5}"/>
              </a:ext>
            </a:extLst>
          </p:cNvPr>
          <p:cNvSpPr/>
          <p:nvPr/>
        </p:nvSpPr>
        <p:spPr>
          <a:xfrm>
            <a:off x="666691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6" name="포인트가 5개인 별 26">
            <a:extLst>
              <a:ext uri="{FF2B5EF4-FFF2-40B4-BE49-F238E27FC236}">
                <a16:creationId xmlns:a16="http://schemas.microsoft.com/office/drawing/2014/main" id="{E72C0AB3-70DB-2F4C-A857-39232CDFB92C}"/>
              </a:ext>
            </a:extLst>
          </p:cNvPr>
          <p:cNvSpPr/>
          <p:nvPr/>
        </p:nvSpPr>
        <p:spPr>
          <a:xfrm>
            <a:off x="6803137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7" name="제목 1">
            <a:extLst>
              <a:ext uri="{FF2B5EF4-FFF2-40B4-BE49-F238E27FC236}">
                <a16:creationId xmlns:a16="http://schemas.microsoft.com/office/drawing/2014/main" id="{308E5BD6-39F3-FA41-8894-331DEF4FB570}"/>
              </a:ext>
            </a:extLst>
          </p:cNvPr>
          <p:cNvSpPr txBox="1">
            <a:spLocks/>
          </p:cNvSpPr>
          <p:nvPr/>
        </p:nvSpPr>
        <p:spPr>
          <a:xfrm>
            <a:off x="6885181" y="2322754"/>
            <a:ext cx="632086" cy="21918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 err="1">
                <a:latin typeface="Trebuchet MS" panose="020B0603020202020204" pitchFamily="34" charset="0"/>
                <a:ea typeface="+mn-ea"/>
              </a:rPr>
              <a:t>별점</a:t>
            </a:r>
            <a:r>
              <a:rPr kumimoji="0" lang="ko-KR" altLang="en-US" sz="800" b="1" dirty="0">
                <a:latin typeface="Trebuchet MS" panose="020B0603020202020204" pitchFamily="34" charset="0"/>
                <a:ea typeface="+mn-ea"/>
              </a:rPr>
              <a:t> </a:t>
            </a:r>
            <a:r>
              <a:rPr kumimoji="0" lang="en-US" altLang="ko-KR" sz="8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800" b="1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E63096E2-1766-974D-908E-C060624A50C0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01FC0ED9-B0BD-F34E-9C82-60063ABCEB3E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2568390"/>
            <a:ext cx="2690946" cy="25627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                         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283B19C-7522-AB42-AC5E-A2BB48A831CE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3B710595-3EEC-1842-80E4-33BBD8A3EF43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19CD80BE-0DCD-8C4E-ACC8-145E610038D6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DD6B8BB2-F1DB-664F-94A0-8D25E93DC4B5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D16C39C4-1658-BA4F-8E2D-2E0F90C2E108}"/>
              </a:ext>
            </a:extLst>
          </p:cNvPr>
          <p:cNvSpPr>
            <a:spLocks noChangeAspect="1"/>
          </p:cNvSpPr>
          <p:nvPr/>
        </p:nvSpPr>
        <p:spPr bwMode="auto">
          <a:xfrm>
            <a:off x="6205748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CFFD7A4E-8F2F-4C4B-BD4F-38FD4FC28C98}"/>
              </a:ext>
            </a:extLst>
          </p:cNvPr>
          <p:cNvSpPr>
            <a:spLocks noChangeAspect="1"/>
          </p:cNvSpPr>
          <p:nvPr/>
        </p:nvSpPr>
        <p:spPr bwMode="auto">
          <a:xfrm>
            <a:off x="6742779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90176CDC-287F-8B40-A9AC-7D8B4FFDAF1B}"/>
              </a:ext>
            </a:extLst>
          </p:cNvPr>
          <p:cNvSpPr>
            <a:spLocks noChangeAspect="1"/>
          </p:cNvSpPr>
          <p:nvPr/>
        </p:nvSpPr>
        <p:spPr bwMode="auto">
          <a:xfrm>
            <a:off x="727981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7DFC8490-1F14-634C-8BFB-83FBF9E42908}"/>
              </a:ext>
            </a:extLst>
          </p:cNvPr>
          <p:cNvSpPr>
            <a:spLocks noChangeAspect="1"/>
          </p:cNvSpPr>
          <p:nvPr/>
        </p:nvSpPr>
        <p:spPr bwMode="auto">
          <a:xfrm>
            <a:off x="781684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7C498478-7566-DD4C-BFC5-66D68DC7BA07}"/>
              </a:ext>
            </a:extLst>
          </p:cNvPr>
          <p:cNvSpPr>
            <a:spLocks noChangeAspect="1"/>
          </p:cNvSpPr>
          <p:nvPr/>
        </p:nvSpPr>
        <p:spPr bwMode="auto">
          <a:xfrm>
            <a:off x="8353870" y="3283751"/>
            <a:ext cx="483748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F0AFC6B9-3369-8C47-8385-CA066CB2B115}"/>
              </a:ext>
            </a:extLst>
          </p:cNvPr>
          <p:cNvSpPr>
            <a:spLocks noChangeAspect="1"/>
          </p:cNvSpPr>
          <p:nvPr/>
        </p:nvSpPr>
        <p:spPr bwMode="auto">
          <a:xfrm>
            <a:off x="6200153" y="3737219"/>
            <a:ext cx="1831061" cy="2517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원하시는 사이즈를 쉽게 찾으세요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3AB82E79-A1DD-164E-9292-2F95B2A1A9E6}"/>
              </a:ext>
            </a:extLst>
          </p:cNvPr>
          <p:cNvSpPr>
            <a:spLocks noChangeAspect="1"/>
          </p:cNvSpPr>
          <p:nvPr/>
        </p:nvSpPr>
        <p:spPr bwMode="auto">
          <a:xfrm>
            <a:off x="8116309" y="3765212"/>
            <a:ext cx="843901" cy="25737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ko-KR" altLang="en-US" sz="900" b="1" dirty="0">
                <a:latin typeface="Trebuchet MS" pitchFamily="34" charset="0"/>
              </a:rPr>
              <a:t>사이즈 가이드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101" name="모서리가 둥근 직사각형 100">
            <a:extLst>
              <a:ext uri="{FF2B5EF4-FFF2-40B4-BE49-F238E27FC236}">
                <a16:creationId xmlns:a16="http://schemas.microsoft.com/office/drawing/2014/main" id="{F6B7B935-613C-0547-8F3C-D9EDCA05971E}"/>
              </a:ext>
            </a:extLst>
          </p:cNvPr>
          <p:cNvSpPr/>
          <p:nvPr/>
        </p:nvSpPr>
        <p:spPr>
          <a:xfrm>
            <a:off x="6203368" y="4923083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40C02C4F-D6F3-0D48-9A8A-8F11A4A22271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5495163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0329CFE7-6A73-CF4E-9A31-E955DFC44B2C}"/>
              </a:ext>
            </a:extLst>
          </p:cNvPr>
          <p:cNvSpPr>
            <a:spLocks noChangeAspect="1"/>
          </p:cNvSpPr>
          <p:nvPr/>
        </p:nvSpPr>
        <p:spPr bwMode="auto">
          <a:xfrm>
            <a:off x="8506318" y="5490740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4" name="하트 64">
            <a:extLst>
              <a:ext uri="{FF2B5EF4-FFF2-40B4-BE49-F238E27FC236}">
                <a16:creationId xmlns:a16="http://schemas.microsoft.com/office/drawing/2014/main" id="{9A5409A8-B8C6-7841-B58A-2C894F3C5336}"/>
              </a:ext>
            </a:extLst>
          </p:cNvPr>
          <p:cNvSpPr/>
          <p:nvPr/>
        </p:nvSpPr>
        <p:spPr>
          <a:xfrm>
            <a:off x="8592906" y="5580234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04AC8D9D-C6FC-7744-9D93-A0A4B43A8587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7" y="5850202"/>
            <a:ext cx="2634251" cy="19877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5</a:t>
            </a:r>
            <a:r>
              <a:rPr lang="ko-KR" altLang="en-US" sz="900" dirty="0">
                <a:latin typeface="Trebuchet MS" pitchFamily="34" charset="0"/>
              </a:rPr>
              <a:t>만원 이상 구매</a:t>
            </a:r>
            <a:r>
              <a:rPr lang="en-US" altLang="ko-KR" sz="900" dirty="0">
                <a:latin typeface="Trebuchet MS" pitchFamily="34" charset="0"/>
              </a:rPr>
              <a:t> </a:t>
            </a:r>
            <a:r>
              <a:rPr lang="ko-KR" altLang="en-US" sz="900" dirty="0">
                <a:latin typeface="Trebuchet MS" pitchFamily="34" charset="0"/>
              </a:rPr>
              <a:t>시 무료배송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7F983F1F-178B-3048-9EC8-67FE6BA275EB}"/>
              </a:ext>
            </a:extLst>
          </p:cNvPr>
          <p:cNvSpPr>
            <a:spLocks noChangeAspect="1"/>
          </p:cNvSpPr>
          <p:nvPr/>
        </p:nvSpPr>
        <p:spPr bwMode="auto">
          <a:xfrm>
            <a:off x="7334281" y="2109307"/>
            <a:ext cx="508973" cy="2092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u="sng" dirty="0" err="1">
                <a:latin typeface="Trebuchet MS" pitchFamily="34" charset="0"/>
              </a:rPr>
              <a:t>더보기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08776D4F-549B-344B-8310-39F08197FC68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79832E65-8AC8-CB4D-9B49-BE0B558E8A52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5FEFC71-99E5-3C40-B05B-627B0A9EFD8B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C3798F33-4D7F-4F42-BB67-8C06D93B600F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5E2F5933-2431-6744-B9A6-3A95ACD227F0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92701707-ABCD-6B4E-8F15-306F27DDE15E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A82F6806-5C80-5346-9834-CA493402FB0B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24BFB0F1-F9A7-1F4D-9812-73455166F8B8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5EAD8408-9D98-0949-9472-AC3E6AD14C4F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6BEFCD42-D118-454C-B913-E99714082C7D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674A6791-AA16-BB4C-ABC9-446E31780712}"/>
              </a:ext>
            </a:extLst>
          </p:cNvPr>
          <p:cNvSpPr>
            <a:spLocks noChangeAspect="1"/>
          </p:cNvSpPr>
          <p:nvPr/>
        </p:nvSpPr>
        <p:spPr bwMode="auto">
          <a:xfrm>
            <a:off x="6531905" y="4933399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640B2D6E-EBA6-6840-B1D0-2EB8C9197F20}"/>
              </a:ext>
            </a:extLst>
          </p:cNvPr>
          <p:cNvSpPr>
            <a:spLocks noChangeAspect="1"/>
          </p:cNvSpPr>
          <p:nvPr/>
        </p:nvSpPr>
        <p:spPr bwMode="auto">
          <a:xfrm>
            <a:off x="702468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5B1F878D-7C77-7A4A-A54F-BB5DD038578C}"/>
              </a:ext>
            </a:extLst>
          </p:cNvPr>
          <p:cNvSpPr>
            <a:spLocks noChangeAspect="1"/>
          </p:cNvSpPr>
          <p:nvPr/>
        </p:nvSpPr>
        <p:spPr bwMode="auto">
          <a:xfrm>
            <a:off x="751726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D408C8F7-2871-8546-8F5F-66CC6FB6A2DA}"/>
              </a:ext>
            </a:extLst>
          </p:cNvPr>
          <p:cNvSpPr>
            <a:spLocks noChangeAspect="1"/>
          </p:cNvSpPr>
          <p:nvPr/>
        </p:nvSpPr>
        <p:spPr bwMode="auto">
          <a:xfrm>
            <a:off x="5969878" y="5222582"/>
            <a:ext cx="2634251" cy="2042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10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9EA3DAB5-E0C9-DD43-9604-6916E8A3A98F}"/>
              </a:ext>
            </a:extLst>
          </p:cNvPr>
          <p:cNvSpPr>
            <a:spLocks noChangeAspect="1"/>
          </p:cNvSpPr>
          <p:nvPr/>
        </p:nvSpPr>
        <p:spPr bwMode="auto">
          <a:xfrm>
            <a:off x="7892317" y="1679004"/>
            <a:ext cx="867870" cy="2480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solidFill>
                  <a:srgbClr val="00B0F0"/>
                </a:solidFill>
                <a:latin typeface="Trebuchet MS" pitchFamily="34" charset="0"/>
              </a:rPr>
              <a:t>재활용 소재</a:t>
            </a:r>
            <a:endParaRPr lang="en-US" altLang="ko-KR" sz="900" dirty="0">
              <a:solidFill>
                <a:srgbClr val="00B0F0"/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2694C3A3-E3D2-3148-8F05-453C743E9B63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1887205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225133-0B28-E24D-979F-42F8B361C08A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2104547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올 가을 히트 상품</a:t>
            </a:r>
            <a:r>
              <a:rPr lang="en-US" altLang="ko-KR" sz="900" dirty="0">
                <a:latin typeface="Trebuchet MS" pitchFamily="34" charset="0"/>
              </a:rPr>
              <a:t>!</a:t>
            </a: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06ABE87B-D6E9-E641-9737-7CED722197AD}"/>
              </a:ext>
            </a:extLst>
          </p:cNvPr>
          <p:cNvSpPr>
            <a:spLocks noChangeAspect="1"/>
          </p:cNvSpPr>
          <p:nvPr/>
        </p:nvSpPr>
        <p:spPr bwMode="auto">
          <a:xfrm>
            <a:off x="7257899" y="5496364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graphicFrame>
        <p:nvGraphicFramePr>
          <p:cNvPr id="127" name="Group 90">
            <a:extLst>
              <a:ext uri="{FF2B5EF4-FFF2-40B4-BE49-F238E27FC236}">
                <a16:creationId xmlns:a16="http://schemas.microsoft.com/office/drawing/2014/main" id="{444F7CF1-1DAB-834B-9B25-A714CE741B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57862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3E98D0F2-26E9-2242-83EE-3651755C8747}"/>
              </a:ext>
            </a:extLst>
          </p:cNvPr>
          <p:cNvSpPr>
            <a:spLocks noChangeAspect="1"/>
          </p:cNvSpPr>
          <p:nvPr/>
        </p:nvSpPr>
        <p:spPr bwMode="auto">
          <a:xfrm>
            <a:off x="6206051" y="6304206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배송정보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28792113-B02A-014E-8903-76A9DF4A1F59}"/>
              </a:ext>
            </a:extLst>
          </p:cNvPr>
          <p:cNvSpPr>
            <a:spLocks noChangeAspect="1"/>
          </p:cNvSpPr>
          <p:nvPr/>
        </p:nvSpPr>
        <p:spPr bwMode="auto">
          <a:xfrm>
            <a:off x="7495418" y="6308371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교환</a:t>
            </a:r>
            <a:r>
              <a:rPr lang="en-US" altLang="ko-KR" sz="900" u="sng" dirty="0">
                <a:latin typeface="Trebuchet MS" pitchFamily="34" charset="0"/>
              </a:rPr>
              <a:t>/</a:t>
            </a:r>
            <a:r>
              <a:rPr lang="ko-KR" altLang="en-US" sz="900" u="sng" dirty="0">
                <a:latin typeface="Trebuchet MS" pitchFamily="34" charset="0"/>
              </a:rPr>
              <a:t>반품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6EBC3361-2FB5-2049-AC3D-226E0EDD72CC}"/>
              </a:ext>
            </a:extLst>
          </p:cNvPr>
          <p:cNvSpPr>
            <a:spLocks noChangeAspect="1"/>
          </p:cNvSpPr>
          <p:nvPr/>
        </p:nvSpPr>
        <p:spPr bwMode="auto">
          <a:xfrm>
            <a:off x="6205380" y="6025316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A54C84C7-B84D-104A-B4BA-EA6E95AC61A7}"/>
              </a:ext>
            </a:extLst>
          </p:cNvPr>
          <p:cNvSpPr>
            <a:spLocks noChangeAspect="1"/>
          </p:cNvSpPr>
          <p:nvPr/>
        </p:nvSpPr>
        <p:spPr bwMode="auto">
          <a:xfrm>
            <a:off x="577694" y="2007864"/>
            <a:ext cx="5302067" cy="211715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id="{59F195A5-4CEE-FA4B-A283-F890788D44AD}"/>
              </a:ext>
            </a:extLst>
          </p:cNvPr>
          <p:cNvSpPr>
            <a:spLocks noChangeAspect="1"/>
          </p:cNvSpPr>
          <p:nvPr/>
        </p:nvSpPr>
        <p:spPr bwMode="auto">
          <a:xfrm>
            <a:off x="2501071" y="3773017"/>
            <a:ext cx="1455312" cy="22145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407D23B-D6CE-4B4B-B742-41D5E3EF0F3D}"/>
              </a:ext>
            </a:extLst>
          </p:cNvPr>
          <p:cNvSpPr/>
          <p:nvPr/>
        </p:nvSpPr>
        <p:spPr>
          <a:xfrm>
            <a:off x="1819652" y="2956190"/>
            <a:ext cx="290335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ko-KR" altLang="en-US" sz="1200" dirty="0">
                <a:solidFill>
                  <a:srgbClr val="0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이 상품의 첫번째 리뷰를 작성해보세요</a:t>
            </a:r>
            <a:r>
              <a:rPr kumimoji="0" lang="en-US" altLang="ko-KR" sz="1200" dirty="0">
                <a:solidFill>
                  <a:srgbClr val="0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endParaRPr lang="ko-KR" altLang="en-US" sz="1200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17F8B9B8-3343-E24A-B282-C5C2B856135E}"/>
              </a:ext>
            </a:extLst>
          </p:cNvPr>
          <p:cNvSpPr/>
          <p:nvPr/>
        </p:nvSpPr>
        <p:spPr bwMode="auto">
          <a:xfrm>
            <a:off x="1692355" y="2873344"/>
            <a:ext cx="165691" cy="165691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842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784184"/>
              </p:ext>
            </p:extLst>
          </p:nvPr>
        </p:nvGraphicFramePr>
        <p:xfrm>
          <a:off x="9269501" y="558055"/>
          <a:ext cx="2676438" cy="113047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DP_030200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리뷰용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샘플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(DB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연동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X)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다음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Step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화면으로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40910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레이어 닫힘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이전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부모창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유지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778550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C5C6274-1B62-2740-B6B2-E87959B61875}"/>
              </a:ext>
            </a:extLst>
          </p:cNvPr>
          <p:cNvSpPr>
            <a:spLocks noChangeAspect="1"/>
          </p:cNvSpPr>
          <p:nvPr/>
        </p:nvSpPr>
        <p:spPr bwMode="auto">
          <a:xfrm>
            <a:off x="875420" y="1358321"/>
            <a:ext cx="7256526" cy="44109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리뷰쓰기</a:t>
            </a:r>
            <a:endParaRPr lang="en-US" altLang="ko-KR" sz="1200" b="1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1050" b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쉽고 빠르게 리뷰를 남겨보세요</a:t>
            </a:r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D3EACDD-3109-5A49-9882-DC2BF7B85886}"/>
              </a:ext>
            </a:extLst>
          </p:cNvPr>
          <p:cNvSpPr>
            <a:spLocks noChangeAspect="1"/>
          </p:cNvSpPr>
          <p:nvPr/>
        </p:nvSpPr>
        <p:spPr bwMode="auto">
          <a:xfrm>
            <a:off x="3829613" y="2835466"/>
            <a:ext cx="1348140" cy="152611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Default</a:t>
            </a:r>
          </a:p>
          <a:p>
            <a:pPr algn="ctr" eaLnBrk="0" latinLnBrk="0" hangingPunct="0"/>
            <a:r>
              <a:rPr lang="en-US" altLang="ko-KR" sz="900" i="1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9244601-6D64-394D-AC3B-EC4EAEC14130}"/>
              </a:ext>
            </a:extLst>
          </p:cNvPr>
          <p:cNvSpPr>
            <a:spLocks noChangeAspect="1"/>
          </p:cNvSpPr>
          <p:nvPr/>
        </p:nvSpPr>
        <p:spPr bwMode="auto">
          <a:xfrm>
            <a:off x="3776027" y="5178110"/>
            <a:ext cx="145531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D7FEA48-A2AB-9646-9226-773C360E8C7C}"/>
              </a:ext>
            </a:extLst>
          </p:cNvPr>
          <p:cNvSpPr/>
          <p:nvPr/>
        </p:nvSpPr>
        <p:spPr>
          <a:xfrm>
            <a:off x="7761185" y="1403775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19A6DC1-C680-9644-8FBE-79F13D3F27D5}"/>
              </a:ext>
            </a:extLst>
          </p:cNvPr>
          <p:cNvSpPr/>
          <p:nvPr/>
        </p:nvSpPr>
        <p:spPr bwMode="auto">
          <a:xfrm>
            <a:off x="3703637" y="276307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467377E-D479-6947-B682-643C8D313F17}"/>
              </a:ext>
            </a:extLst>
          </p:cNvPr>
          <p:cNvSpPr/>
          <p:nvPr/>
        </p:nvSpPr>
        <p:spPr bwMode="auto">
          <a:xfrm>
            <a:off x="3703637" y="515596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AAE4BBF-75CA-FA45-B403-FEA9D00AF1B8}"/>
              </a:ext>
            </a:extLst>
          </p:cNvPr>
          <p:cNvSpPr/>
          <p:nvPr/>
        </p:nvSpPr>
        <p:spPr bwMode="auto">
          <a:xfrm>
            <a:off x="7688795" y="138287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F528D2D-E9DF-C240-AFD4-CC75AC2B57B9}"/>
              </a:ext>
            </a:extLst>
          </p:cNvPr>
          <p:cNvSpPr txBox="1">
            <a:spLocks/>
          </p:cNvSpPr>
          <p:nvPr/>
        </p:nvSpPr>
        <p:spPr>
          <a:xfrm>
            <a:off x="379674" y="666373"/>
            <a:ext cx="2520971" cy="3534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레이어 팝업 </a:t>
            </a:r>
            <a:r>
              <a:rPr kumimoji="0" lang="en-US" altLang="ko-KR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-</a:t>
            </a: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 </a:t>
            </a:r>
            <a:r>
              <a:rPr kumimoji="0" lang="ko-KR" altLang="en-US" sz="1200" b="1" dirty="0" err="1">
                <a:solidFill>
                  <a:schemeClr val="bg1"/>
                </a:solidFill>
                <a:latin typeface="+mn-ea"/>
                <a:ea typeface="+mn-ea"/>
                <a:cs typeface="+mn-cs"/>
              </a:rPr>
              <a:t>리뷰쓰기</a:t>
            </a:r>
            <a:endParaRPr kumimoji="0" lang="ko-KR" altLang="ko-KR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09312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oup 148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8552282"/>
              </p:ext>
            </p:extLst>
          </p:nvPr>
        </p:nvGraphicFramePr>
        <p:xfrm>
          <a:off x="253508" y="494928"/>
          <a:ext cx="11692431" cy="589263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06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14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370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05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339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버전</a:t>
                      </a:r>
                      <a:endParaRPr kumimoji="1" lang="ko-KR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날짜</a:t>
                      </a:r>
                      <a:endParaRPr kumimoji="1" lang="ko-KR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추가</a:t>
                      </a: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수정 내용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담당자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98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v0.1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2019.09.20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1. </a:t>
                      </a:r>
                      <a:r>
                        <a:rPr lang="ko-KR" altLang="en-US" sz="900" dirty="0"/>
                        <a:t>신규 작성 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3987">
                <a:tc rowSpan="12"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V0.2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rowSpan="12"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2019.09.23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1. (MC)</a:t>
                      </a:r>
                      <a:r>
                        <a:rPr lang="ko-KR" altLang="en-US" sz="900" dirty="0"/>
                        <a:t> 상품명과 상품가격 위치 분리 노출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2"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4033901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2. (MC)</a:t>
                      </a:r>
                      <a:r>
                        <a:rPr lang="ko-KR" altLang="en-US" sz="900" dirty="0"/>
                        <a:t> 다른 컬러 상품 </a:t>
                      </a:r>
                      <a:r>
                        <a:rPr lang="ko-KR" altLang="en-US" sz="900" dirty="0" err="1"/>
                        <a:t>노출영역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가로 </a:t>
                      </a:r>
                      <a:r>
                        <a:rPr lang="en-US" altLang="ko-KR" sz="900" dirty="0"/>
                        <a:t>1</a:t>
                      </a:r>
                      <a:r>
                        <a:rPr lang="ko-KR" altLang="en-US" sz="900" dirty="0"/>
                        <a:t>줄로 노출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/>
                        <a:t>좌우 스크롤 되도록</a:t>
                      </a:r>
                      <a:r>
                        <a:rPr lang="en-US" altLang="ko-KR" sz="900" dirty="0"/>
                        <a:t>(US</a:t>
                      </a:r>
                      <a:r>
                        <a:rPr lang="ko-KR" altLang="en-US" sz="900" dirty="0"/>
                        <a:t> 기준</a:t>
                      </a:r>
                      <a:r>
                        <a:rPr lang="en-US" altLang="ko-KR" sz="900" dirty="0"/>
                        <a:t>)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6440175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3. (PC, MC) </a:t>
                      </a:r>
                      <a:r>
                        <a:rPr lang="ko-KR" altLang="en-US" sz="900" dirty="0"/>
                        <a:t>입고 알림 신청 추가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9334822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4.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(PC, MC) </a:t>
                      </a:r>
                      <a:r>
                        <a:rPr lang="ko-KR" altLang="en-US" sz="900" dirty="0" err="1"/>
                        <a:t>바로구매</a:t>
                      </a:r>
                      <a:r>
                        <a:rPr lang="ko-KR" altLang="en-US" sz="900" dirty="0"/>
                        <a:t> 버튼 확대</a:t>
                      </a:r>
                      <a:r>
                        <a:rPr lang="en-US" altLang="ko-KR" sz="900" dirty="0"/>
                        <a:t>,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dirty="0" err="1"/>
                        <a:t>오퍼</a:t>
                      </a:r>
                      <a:r>
                        <a:rPr lang="ko-KR" altLang="en-US" sz="900" dirty="0"/>
                        <a:t> 사용 안내 문구 추가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7264725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5.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(PC, MC) </a:t>
                      </a:r>
                      <a:r>
                        <a:rPr lang="ko-KR" altLang="en-US" sz="900" dirty="0"/>
                        <a:t>상품 필수 고시 정보 영역과 상품 리뷰 영역의 위치 변경</a:t>
                      </a:r>
                      <a:r>
                        <a:rPr lang="en-US" altLang="ko-KR" sz="900" dirty="0"/>
                        <a:t>(</a:t>
                      </a:r>
                      <a:r>
                        <a:rPr lang="ko-KR" altLang="en-US" sz="900" dirty="0"/>
                        <a:t>상품 리뷰 영역의 위치를 상위로 올리기</a:t>
                      </a:r>
                      <a:r>
                        <a:rPr lang="en-US" altLang="ko-KR" sz="900" dirty="0"/>
                        <a:t>)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0688000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6.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(PC)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컬러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사이즈 리뷰 통계 표 노출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1792081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7.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(PC, MC)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 변경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추천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연관상품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7320190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8.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(PC, MC) </a:t>
                      </a:r>
                      <a:r>
                        <a:rPr lang="ko-KR" altLang="en-US" sz="900" dirty="0"/>
                        <a:t>리뷰보기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별점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높은순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+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최신순으로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노출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1351993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9.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(PC, MC) </a:t>
                      </a:r>
                      <a:r>
                        <a:rPr kumimoji="1" lang="ko-KR" altLang="en-US" sz="900" dirty="0" err="1"/>
                        <a:t>리뷰쓰기</a:t>
                      </a:r>
                      <a:r>
                        <a:rPr kumimoji="1" lang="ko-KR" altLang="en-US" sz="900" dirty="0"/>
                        <a:t> </a:t>
                      </a:r>
                      <a:r>
                        <a:rPr kumimoji="1" lang="en-US" altLang="ko-KR" sz="900" dirty="0"/>
                        <a:t>:</a:t>
                      </a:r>
                      <a:r>
                        <a:rPr kumimoji="1" lang="ko-KR" altLang="en-US" sz="900" dirty="0"/>
                        <a:t> 컬러와 사이즈 선택 시 기 선택된 값에 대한 정보를 텍스트로 노출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2286751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dirty="0"/>
                        <a:t>10.</a:t>
                      </a:r>
                      <a:r>
                        <a:rPr kumimoji="1" lang="ko-KR" altLang="en-US" sz="900" dirty="0"/>
                        <a:t> </a:t>
                      </a:r>
                      <a:r>
                        <a:rPr kumimoji="1" lang="en-US" altLang="ko-KR" sz="900" dirty="0"/>
                        <a:t>(PC, MC) </a:t>
                      </a:r>
                      <a:r>
                        <a:rPr kumimoji="1" lang="ko-KR" altLang="en-US" sz="900" dirty="0" err="1"/>
                        <a:t>리뷰쓰기</a:t>
                      </a:r>
                      <a:r>
                        <a:rPr kumimoji="1" lang="en-US" altLang="ko-KR" sz="900" dirty="0"/>
                        <a:t>(</a:t>
                      </a:r>
                      <a:r>
                        <a:rPr kumimoji="1" lang="ko-KR" altLang="en-US" sz="900" dirty="0"/>
                        <a:t>사진</a:t>
                      </a:r>
                      <a:r>
                        <a:rPr kumimoji="1" lang="en-US" altLang="ko-KR" sz="900" dirty="0"/>
                        <a:t>)</a:t>
                      </a:r>
                      <a:r>
                        <a:rPr kumimoji="1" lang="ko-KR" altLang="en-US" sz="900" dirty="0"/>
                        <a:t> </a:t>
                      </a:r>
                      <a:r>
                        <a:rPr kumimoji="1" lang="en-US" altLang="ko-KR" sz="900" dirty="0"/>
                        <a:t>:</a:t>
                      </a:r>
                      <a:r>
                        <a:rPr kumimoji="1" lang="ko-KR" altLang="en-US" sz="900" dirty="0"/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등록 사진에 대한 가이드 코멘트</a:t>
                      </a:r>
                      <a:r>
                        <a:rPr kumimoji="1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추가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6328912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11.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(PC, MC)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도움이 돼요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도움이 안돼요 기능 삭제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  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리뷰 보기 정렬 방식 중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도움순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삭제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  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마이그레이션 대상에서 기존 도움이 돼요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도움이 안돼요 부분 제외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1412390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12.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(PC, MC)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연관상품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(Other Picks)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 기준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 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상품의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cross sale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상품을 가져온다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 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2)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없을 경우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카테고리에 등록돼 있다는 가정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카테고리의 추천 상품을 가져온다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랜덤으로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(Max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개수 지정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필요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3)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카테고리는 해당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PDP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상품의 관리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상위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카테고리에 등록된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추천상품을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가져온다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.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 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4) PLP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에 노출 기능은 없음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9369975"/>
                  </a:ext>
                </a:extLst>
              </a:tr>
              <a:tr h="233987"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V0.3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2019.09.24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1. (PC, MC)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구매가능수량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Admin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에서 세팅하지 않을 경우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실재고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기준으로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PDP 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내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Placeholder Message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실재고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9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 시 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9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개까지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구매가능합니다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.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6"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5210287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2.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(PC, MC)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입고 알림 신청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품절 시 노출이 아닌 상시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신청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실재고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기준으로 재고가 있는 사이즈만 신청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8421154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3.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(MC)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입고 알림 신청 버튼 위치 이동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사이즈 하단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902106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4.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(MC)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 노출 기준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별점순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최신순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으로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변경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(Default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별점순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8961192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[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잘못 표기된 문구 바로 잡음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]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8556207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잘못 표기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2.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(PC, MC)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입고 알림 신청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품절 시 노출이 아닌 상시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신청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실재고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기준으로 재고가 있는 사이즈만 신청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바로 잡음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2.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(PC, MC)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입고 알림 신청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품절 시 노출이 아닌 상시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신청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실재고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기준으로 재고가 </a:t>
                      </a:r>
                      <a:r>
                        <a:rPr kumimoji="0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없는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사이즈만 신청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351809"/>
                  </a:ext>
                </a:extLst>
              </a:tr>
            </a:tbl>
          </a:graphicData>
        </a:graphic>
      </p:graphicFrame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46911"/>
          </a:xfrm>
        </p:spPr>
        <p:txBody>
          <a:bodyPr/>
          <a:lstStyle/>
          <a:p>
            <a:pPr algn="l" rtl="0" fontAlgn="auto" latinLnBrk="1"/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Revision History</a:t>
            </a:r>
            <a:endParaRPr lang="ko-KR" altLang="ko-KR">
              <a:effectLst/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75550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46679"/>
              </p:ext>
            </p:extLst>
          </p:nvPr>
        </p:nvGraphicFramePr>
        <p:xfrm>
          <a:off x="9269501" y="558055"/>
          <a:ext cx="2676438" cy="81043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DP_030200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별점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선택 시 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화면으로 이동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C5C6274-1B62-2740-B6B2-E87959B61875}"/>
              </a:ext>
            </a:extLst>
          </p:cNvPr>
          <p:cNvSpPr>
            <a:spLocks noChangeAspect="1"/>
          </p:cNvSpPr>
          <p:nvPr/>
        </p:nvSpPr>
        <p:spPr bwMode="auto">
          <a:xfrm>
            <a:off x="875420" y="1358321"/>
            <a:ext cx="7256526" cy="44109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D7FEA48-A2AB-9646-9226-773C360E8C7C}"/>
              </a:ext>
            </a:extLst>
          </p:cNvPr>
          <p:cNvSpPr/>
          <p:nvPr/>
        </p:nvSpPr>
        <p:spPr>
          <a:xfrm>
            <a:off x="7761185" y="1403775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19A6DC1-C680-9644-8FBE-79F13D3F27D5}"/>
              </a:ext>
            </a:extLst>
          </p:cNvPr>
          <p:cNvSpPr/>
          <p:nvPr/>
        </p:nvSpPr>
        <p:spPr bwMode="auto">
          <a:xfrm>
            <a:off x="2746963" y="385557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BE00F451-FACE-8D46-A416-6B3AA048959E}"/>
              </a:ext>
            </a:extLst>
          </p:cNvPr>
          <p:cNvCxnSpPr/>
          <p:nvPr/>
        </p:nvCxnSpPr>
        <p:spPr>
          <a:xfrm>
            <a:off x="875420" y="1943835"/>
            <a:ext cx="725652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6C172196-82F2-F348-B4F9-57457E2DB8B5}"/>
              </a:ext>
            </a:extLst>
          </p:cNvPr>
          <p:cNvCxnSpPr/>
          <p:nvPr/>
        </p:nvCxnSpPr>
        <p:spPr>
          <a:xfrm>
            <a:off x="875420" y="1943835"/>
            <a:ext cx="720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제목 1">
            <a:extLst>
              <a:ext uri="{FF2B5EF4-FFF2-40B4-BE49-F238E27FC236}">
                <a16:creationId xmlns:a16="http://schemas.microsoft.com/office/drawing/2014/main" id="{D1D1A2DF-1C03-E84F-AFEF-8E9932B59C2A}"/>
              </a:ext>
            </a:extLst>
          </p:cNvPr>
          <p:cNvSpPr txBox="1">
            <a:spLocks/>
          </p:cNvSpPr>
          <p:nvPr/>
        </p:nvSpPr>
        <p:spPr>
          <a:xfrm>
            <a:off x="1460486" y="3258958"/>
            <a:ext cx="5940660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800" b="1" dirty="0" err="1">
                <a:latin typeface="Trebuchet MS" panose="020B0603020202020204" pitchFamily="34" charset="0"/>
                <a:ea typeface="+mn-ea"/>
              </a:rPr>
              <a:t>별점은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 몇 개를 주시겠어요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?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7" name="포인트가 5개인 별[5] 6">
            <a:extLst>
              <a:ext uri="{FF2B5EF4-FFF2-40B4-BE49-F238E27FC236}">
                <a16:creationId xmlns:a16="http://schemas.microsoft.com/office/drawing/2014/main" id="{46FAF224-0F6C-9747-9A00-F0D10A4AC26D}"/>
              </a:ext>
            </a:extLst>
          </p:cNvPr>
          <p:cNvSpPr/>
          <p:nvPr/>
        </p:nvSpPr>
        <p:spPr>
          <a:xfrm>
            <a:off x="2882230" y="3835616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포인트가 5개인 별[5] 17">
            <a:extLst>
              <a:ext uri="{FF2B5EF4-FFF2-40B4-BE49-F238E27FC236}">
                <a16:creationId xmlns:a16="http://schemas.microsoft.com/office/drawing/2014/main" id="{1EBDA357-F517-6A43-B741-7472261F02B7}"/>
              </a:ext>
            </a:extLst>
          </p:cNvPr>
          <p:cNvSpPr/>
          <p:nvPr/>
        </p:nvSpPr>
        <p:spPr>
          <a:xfrm>
            <a:off x="3546076" y="3830980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포인트가 5개인 별[5] 18">
            <a:extLst>
              <a:ext uri="{FF2B5EF4-FFF2-40B4-BE49-F238E27FC236}">
                <a16:creationId xmlns:a16="http://schemas.microsoft.com/office/drawing/2014/main" id="{A783FACB-C46C-1A4F-92EE-031C7DA0D3D2}"/>
              </a:ext>
            </a:extLst>
          </p:cNvPr>
          <p:cNvSpPr/>
          <p:nvPr/>
        </p:nvSpPr>
        <p:spPr>
          <a:xfrm>
            <a:off x="4209922" y="3830980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포인트가 5개인 별[5] 19">
            <a:extLst>
              <a:ext uri="{FF2B5EF4-FFF2-40B4-BE49-F238E27FC236}">
                <a16:creationId xmlns:a16="http://schemas.microsoft.com/office/drawing/2014/main" id="{F3D0C6BD-3467-AE4D-91A9-6427E1BAFBA5}"/>
              </a:ext>
            </a:extLst>
          </p:cNvPr>
          <p:cNvSpPr/>
          <p:nvPr/>
        </p:nvSpPr>
        <p:spPr>
          <a:xfrm>
            <a:off x="4873768" y="3830980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포인트가 5개인 별[5] 20">
            <a:extLst>
              <a:ext uri="{FF2B5EF4-FFF2-40B4-BE49-F238E27FC236}">
                <a16:creationId xmlns:a16="http://schemas.microsoft.com/office/drawing/2014/main" id="{38ED7BFE-CF21-E447-BFA1-7CD28734BA90}"/>
              </a:ext>
            </a:extLst>
          </p:cNvPr>
          <p:cNvSpPr/>
          <p:nvPr/>
        </p:nvSpPr>
        <p:spPr>
          <a:xfrm>
            <a:off x="5535653" y="3838671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687DF9B8-79D9-6342-93A0-EA28D453F86D}"/>
              </a:ext>
            </a:extLst>
          </p:cNvPr>
          <p:cNvSpPr txBox="1">
            <a:spLocks/>
          </p:cNvSpPr>
          <p:nvPr/>
        </p:nvSpPr>
        <p:spPr>
          <a:xfrm>
            <a:off x="379674" y="666373"/>
            <a:ext cx="2520971" cy="3534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레이어 팝업 </a:t>
            </a:r>
            <a:r>
              <a:rPr kumimoji="0" lang="en-US" altLang="ko-KR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-</a:t>
            </a: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 </a:t>
            </a:r>
            <a:r>
              <a:rPr kumimoji="0" lang="ko-KR" altLang="en-US" sz="1200" b="1" dirty="0" err="1">
                <a:solidFill>
                  <a:schemeClr val="bg1"/>
                </a:solidFill>
                <a:latin typeface="+mn-ea"/>
                <a:ea typeface="+mn-ea"/>
                <a:cs typeface="+mn-cs"/>
              </a:rPr>
              <a:t>리뷰쓰기</a:t>
            </a:r>
            <a:endParaRPr kumimoji="0" lang="ko-KR" altLang="ko-KR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2749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266845"/>
              </p:ext>
            </p:extLst>
          </p:nvPr>
        </p:nvGraphicFramePr>
        <p:xfrm>
          <a:off x="9269501" y="558055"/>
          <a:ext cx="2676438" cy="108475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DP_030200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 정도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어두워요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밝아요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단계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선택 시 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화면으로 이동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에서 기 선택된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컬러값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 시 지문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컬러는 어때요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?)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영역에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컬러값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어두워요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C5C6274-1B62-2740-B6B2-E87959B61875}"/>
              </a:ext>
            </a:extLst>
          </p:cNvPr>
          <p:cNvSpPr>
            <a:spLocks noChangeAspect="1"/>
          </p:cNvSpPr>
          <p:nvPr/>
        </p:nvSpPr>
        <p:spPr bwMode="auto">
          <a:xfrm>
            <a:off x="875420" y="1358321"/>
            <a:ext cx="7256526" cy="44109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D7FEA48-A2AB-9646-9226-773C360E8C7C}"/>
              </a:ext>
            </a:extLst>
          </p:cNvPr>
          <p:cNvSpPr/>
          <p:nvPr/>
        </p:nvSpPr>
        <p:spPr>
          <a:xfrm>
            <a:off x="7761185" y="1403775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19A6DC1-C680-9644-8FBE-79F13D3F27D5}"/>
              </a:ext>
            </a:extLst>
          </p:cNvPr>
          <p:cNvSpPr/>
          <p:nvPr/>
        </p:nvSpPr>
        <p:spPr bwMode="auto">
          <a:xfrm>
            <a:off x="2411573" y="3697757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BE00F451-FACE-8D46-A416-6B3AA048959E}"/>
              </a:ext>
            </a:extLst>
          </p:cNvPr>
          <p:cNvCxnSpPr/>
          <p:nvPr/>
        </p:nvCxnSpPr>
        <p:spPr>
          <a:xfrm>
            <a:off x="875420" y="1943835"/>
            <a:ext cx="725652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6C172196-82F2-F348-B4F9-57457E2DB8B5}"/>
              </a:ext>
            </a:extLst>
          </p:cNvPr>
          <p:cNvCxnSpPr/>
          <p:nvPr/>
        </p:nvCxnSpPr>
        <p:spPr>
          <a:xfrm>
            <a:off x="875420" y="1943835"/>
            <a:ext cx="2520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0EEE48F7-7BD6-9445-B434-89CCBA20E3C7}"/>
              </a:ext>
            </a:extLst>
          </p:cNvPr>
          <p:cNvGrpSpPr/>
          <p:nvPr/>
        </p:nvGrpSpPr>
        <p:grpSpPr>
          <a:xfrm>
            <a:off x="3706888" y="2211546"/>
            <a:ext cx="1593590" cy="248316"/>
            <a:chOff x="2882230" y="3830980"/>
            <a:chExt cx="3168765" cy="523033"/>
          </a:xfrm>
        </p:grpSpPr>
        <p:sp>
          <p:nvSpPr>
            <p:cNvPr id="7" name="포인트가 5개인 별[5] 6">
              <a:extLst>
                <a:ext uri="{FF2B5EF4-FFF2-40B4-BE49-F238E27FC236}">
                  <a16:creationId xmlns:a16="http://schemas.microsoft.com/office/drawing/2014/main" id="{46FAF224-0F6C-9747-9A00-F0D10A4AC26D}"/>
                </a:ext>
              </a:extLst>
            </p:cNvPr>
            <p:cNvSpPr/>
            <p:nvPr/>
          </p:nvSpPr>
          <p:spPr>
            <a:xfrm>
              <a:off x="2882230" y="3835616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8" name="포인트가 5개인 별[5] 17">
              <a:extLst>
                <a:ext uri="{FF2B5EF4-FFF2-40B4-BE49-F238E27FC236}">
                  <a16:creationId xmlns:a16="http://schemas.microsoft.com/office/drawing/2014/main" id="{1EBDA357-F517-6A43-B741-7472261F02B7}"/>
                </a:ext>
              </a:extLst>
            </p:cNvPr>
            <p:cNvSpPr/>
            <p:nvPr/>
          </p:nvSpPr>
          <p:spPr>
            <a:xfrm>
              <a:off x="3546076" y="3830980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9" name="포인트가 5개인 별[5] 18">
              <a:extLst>
                <a:ext uri="{FF2B5EF4-FFF2-40B4-BE49-F238E27FC236}">
                  <a16:creationId xmlns:a16="http://schemas.microsoft.com/office/drawing/2014/main" id="{A783FACB-C46C-1A4F-92EE-031C7DA0D3D2}"/>
                </a:ext>
              </a:extLst>
            </p:cNvPr>
            <p:cNvSpPr/>
            <p:nvPr/>
          </p:nvSpPr>
          <p:spPr>
            <a:xfrm>
              <a:off x="4209922" y="3830980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0" name="포인트가 5개인 별[5] 19">
              <a:extLst>
                <a:ext uri="{FF2B5EF4-FFF2-40B4-BE49-F238E27FC236}">
                  <a16:creationId xmlns:a16="http://schemas.microsoft.com/office/drawing/2014/main" id="{F3D0C6BD-3467-AE4D-91A9-6427E1BAFBA5}"/>
                </a:ext>
              </a:extLst>
            </p:cNvPr>
            <p:cNvSpPr/>
            <p:nvPr/>
          </p:nvSpPr>
          <p:spPr>
            <a:xfrm>
              <a:off x="4873768" y="3830980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1" name="포인트가 5개인 별[5] 20">
              <a:extLst>
                <a:ext uri="{FF2B5EF4-FFF2-40B4-BE49-F238E27FC236}">
                  <a16:creationId xmlns:a16="http://schemas.microsoft.com/office/drawing/2014/main" id="{38ED7BFE-CF21-E447-BFA1-7CD28734BA90}"/>
                </a:ext>
              </a:extLst>
            </p:cNvPr>
            <p:cNvSpPr/>
            <p:nvPr/>
          </p:nvSpPr>
          <p:spPr>
            <a:xfrm>
              <a:off x="5535653" y="3838671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529A386D-6E4C-7C47-906D-082E7A7B8D26}"/>
              </a:ext>
            </a:extLst>
          </p:cNvPr>
          <p:cNvCxnSpPr/>
          <p:nvPr/>
        </p:nvCxnSpPr>
        <p:spPr>
          <a:xfrm>
            <a:off x="2703683" y="2618910"/>
            <a:ext cx="36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제목 1">
            <a:extLst>
              <a:ext uri="{FF2B5EF4-FFF2-40B4-BE49-F238E27FC236}">
                <a16:creationId xmlns:a16="http://schemas.microsoft.com/office/drawing/2014/main" id="{89354E9C-38B1-CC45-9AFA-3BAF49AF53F3}"/>
              </a:ext>
            </a:extLst>
          </p:cNvPr>
          <p:cNvSpPr txBox="1">
            <a:spLocks/>
          </p:cNvSpPr>
          <p:nvPr/>
        </p:nvSpPr>
        <p:spPr>
          <a:xfrm>
            <a:off x="1460486" y="3258958"/>
            <a:ext cx="5940660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컬러는 어때요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?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04DCDB8-9FC8-8C43-A8C3-406247ED9ED9}"/>
              </a:ext>
            </a:extLst>
          </p:cNvPr>
          <p:cNvSpPr>
            <a:spLocks noChangeAspect="1"/>
          </p:cNvSpPr>
          <p:nvPr/>
        </p:nvSpPr>
        <p:spPr bwMode="auto">
          <a:xfrm>
            <a:off x="2539909" y="38340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A88E26D-6A32-D341-8EC8-A01D15CB3E94}"/>
              </a:ext>
            </a:extLst>
          </p:cNvPr>
          <p:cNvSpPr>
            <a:spLocks noChangeAspect="1"/>
          </p:cNvSpPr>
          <p:nvPr/>
        </p:nvSpPr>
        <p:spPr bwMode="auto">
          <a:xfrm>
            <a:off x="3335425" y="38340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63ECBD5-687D-264B-A9B5-B4AAC9129A9F}"/>
              </a:ext>
            </a:extLst>
          </p:cNvPr>
          <p:cNvSpPr>
            <a:spLocks noChangeAspect="1"/>
          </p:cNvSpPr>
          <p:nvPr/>
        </p:nvSpPr>
        <p:spPr bwMode="auto">
          <a:xfrm>
            <a:off x="4122719" y="3836393"/>
            <a:ext cx="795516" cy="313002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D2328BA-5733-5046-A5B2-FBD2003AB697}"/>
              </a:ext>
            </a:extLst>
          </p:cNvPr>
          <p:cNvSpPr>
            <a:spLocks noChangeAspect="1"/>
          </p:cNvSpPr>
          <p:nvPr/>
        </p:nvSpPr>
        <p:spPr bwMode="auto">
          <a:xfrm>
            <a:off x="4910013" y="38340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19E8976-7CB8-B445-BD2D-157ED84350B8}"/>
              </a:ext>
            </a:extLst>
          </p:cNvPr>
          <p:cNvSpPr>
            <a:spLocks noChangeAspect="1"/>
          </p:cNvSpPr>
          <p:nvPr/>
        </p:nvSpPr>
        <p:spPr bwMode="auto">
          <a:xfrm>
            <a:off x="5705529" y="38340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30" name="제목 1">
            <a:extLst>
              <a:ext uri="{FF2B5EF4-FFF2-40B4-BE49-F238E27FC236}">
                <a16:creationId xmlns:a16="http://schemas.microsoft.com/office/drawing/2014/main" id="{A30E5FE4-8527-324C-A57D-25D06EF4ECD7}"/>
              </a:ext>
            </a:extLst>
          </p:cNvPr>
          <p:cNvSpPr txBox="1">
            <a:spLocks/>
          </p:cNvSpPr>
          <p:nvPr/>
        </p:nvSpPr>
        <p:spPr>
          <a:xfrm>
            <a:off x="2135420" y="4201401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어두워요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07BE2ABE-6E66-174A-8434-D69AB9FB74BC}"/>
              </a:ext>
            </a:extLst>
          </p:cNvPr>
          <p:cNvSpPr txBox="1">
            <a:spLocks/>
          </p:cNvSpPr>
          <p:nvPr/>
        </p:nvSpPr>
        <p:spPr>
          <a:xfrm>
            <a:off x="5645950" y="4199870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밝아요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33" name="제목 1">
            <a:extLst>
              <a:ext uri="{FF2B5EF4-FFF2-40B4-BE49-F238E27FC236}">
                <a16:creationId xmlns:a16="http://schemas.microsoft.com/office/drawing/2014/main" id="{9FDBE153-A679-8E42-96BA-17A7070E1915}"/>
              </a:ext>
            </a:extLst>
          </p:cNvPr>
          <p:cNvSpPr txBox="1">
            <a:spLocks/>
          </p:cNvSpPr>
          <p:nvPr/>
        </p:nvSpPr>
        <p:spPr>
          <a:xfrm>
            <a:off x="379674" y="666373"/>
            <a:ext cx="2520971" cy="3534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레이어 팝업 </a:t>
            </a:r>
            <a:r>
              <a:rPr kumimoji="0" lang="en-US" altLang="ko-KR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-</a:t>
            </a: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 </a:t>
            </a:r>
            <a:r>
              <a:rPr kumimoji="0" lang="ko-KR" altLang="en-US" sz="1200" b="1" dirty="0" err="1">
                <a:solidFill>
                  <a:schemeClr val="bg1"/>
                </a:solidFill>
                <a:latin typeface="+mn-ea"/>
                <a:ea typeface="+mn-ea"/>
                <a:cs typeface="+mn-cs"/>
              </a:rPr>
              <a:t>리뷰쓰기</a:t>
            </a:r>
            <a:endParaRPr kumimoji="0" lang="ko-KR" altLang="ko-KR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aphicFrame>
        <p:nvGraphicFramePr>
          <p:cNvPr id="34" name="Group 90">
            <a:extLst>
              <a:ext uri="{FF2B5EF4-FFF2-40B4-BE49-F238E27FC236}">
                <a16:creationId xmlns:a16="http://schemas.microsoft.com/office/drawing/2014/main" id="{8EFB9AB0-018F-8448-A4F5-0D7F6BE596D7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29158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965043"/>
              </p:ext>
            </p:extLst>
          </p:nvPr>
        </p:nvGraphicFramePr>
        <p:xfrm>
          <a:off x="9269501" y="558055"/>
          <a:ext cx="2676438" cy="135907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DP_030200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사이즈 정도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작아요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커요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단계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선택 시 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화면으로 이동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에서 기 선택된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사이즈값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 시 지문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사이즈는 어때요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?)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영역에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컬러값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작아요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C5C6274-1B62-2740-B6B2-E87959B61875}"/>
              </a:ext>
            </a:extLst>
          </p:cNvPr>
          <p:cNvSpPr>
            <a:spLocks noChangeAspect="1"/>
          </p:cNvSpPr>
          <p:nvPr/>
        </p:nvSpPr>
        <p:spPr bwMode="auto">
          <a:xfrm>
            <a:off x="875420" y="1358321"/>
            <a:ext cx="7256526" cy="44109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D7FEA48-A2AB-9646-9226-773C360E8C7C}"/>
              </a:ext>
            </a:extLst>
          </p:cNvPr>
          <p:cNvSpPr/>
          <p:nvPr/>
        </p:nvSpPr>
        <p:spPr>
          <a:xfrm>
            <a:off x="7761185" y="1403775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19A6DC1-C680-9644-8FBE-79F13D3F27D5}"/>
              </a:ext>
            </a:extLst>
          </p:cNvPr>
          <p:cNvSpPr/>
          <p:nvPr/>
        </p:nvSpPr>
        <p:spPr bwMode="auto">
          <a:xfrm>
            <a:off x="2411573" y="3697757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BE00F451-FACE-8D46-A416-6B3AA048959E}"/>
              </a:ext>
            </a:extLst>
          </p:cNvPr>
          <p:cNvCxnSpPr/>
          <p:nvPr/>
        </p:nvCxnSpPr>
        <p:spPr>
          <a:xfrm>
            <a:off x="875420" y="1943835"/>
            <a:ext cx="725652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6C172196-82F2-F348-B4F9-57457E2DB8B5}"/>
              </a:ext>
            </a:extLst>
          </p:cNvPr>
          <p:cNvCxnSpPr/>
          <p:nvPr/>
        </p:nvCxnSpPr>
        <p:spPr>
          <a:xfrm>
            <a:off x="875420" y="1943835"/>
            <a:ext cx="2520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529A386D-6E4C-7C47-906D-082E7A7B8D26}"/>
              </a:ext>
            </a:extLst>
          </p:cNvPr>
          <p:cNvCxnSpPr/>
          <p:nvPr/>
        </p:nvCxnSpPr>
        <p:spPr>
          <a:xfrm>
            <a:off x="2703683" y="2843935"/>
            <a:ext cx="36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제목 1">
            <a:extLst>
              <a:ext uri="{FF2B5EF4-FFF2-40B4-BE49-F238E27FC236}">
                <a16:creationId xmlns:a16="http://schemas.microsoft.com/office/drawing/2014/main" id="{89354E9C-38B1-CC45-9AFA-3BAF49AF53F3}"/>
              </a:ext>
            </a:extLst>
          </p:cNvPr>
          <p:cNvSpPr txBox="1">
            <a:spLocks/>
          </p:cNvSpPr>
          <p:nvPr/>
        </p:nvSpPr>
        <p:spPr>
          <a:xfrm>
            <a:off x="1460486" y="3258958"/>
            <a:ext cx="5940660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사이즈는 어때요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?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04DCDB8-9FC8-8C43-A8C3-406247ED9ED9}"/>
              </a:ext>
            </a:extLst>
          </p:cNvPr>
          <p:cNvSpPr>
            <a:spLocks noChangeAspect="1"/>
          </p:cNvSpPr>
          <p:nvPr/>
        </p:nvSpPr>
        <p:spPr bwMode="auto">
          <a:xfrm>
            <a:off x="2539909" y="38340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A88E26D-6A32-D341-8EC8-A01D15CB3E94}"/>
              </a:ext>
            </a:extLst>
          </p:cNvPr>
          <p:cNvSpPr>
            <a:spLocks noChangeAspect="1"/>
          </p:cNvSpPr>
          <p:nvPr/>
        </p:nvSpPr>
        <p:spPr bwMode="auto">
          <a:xfrm>
            <a:off x="3335425" y="38340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63ECBD5-687D-264B-A9B5-B4AAC9129A9F}"/>
              </a:ext>
            </a:extLst>
          </p:cNvPr>
          <p:cNvSpPr>
            <a:spLocks noChangeAspect="1"/>
          </p:cNvSpPr>
          <p:nvPr/>
        </p:nvSpPr>
        <p:spPr bwMode="auto">
          <a:xfrm>
            <a:off x="4122719" y="3836393"/>
            <a:ext cx="795516" cy="313002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D2328BA-5733-5046-A5B2-FBD2003AB697}"/>
              </a:ext>
            </a:extLst>
          </p:cNvPr>
          <p:cNvSpPr>
            <a:spLocks noChangeAspect="1"/>
          </p:cNvSpPr>
          <p:nvPr/>
        </p:nvSpPr>
        <p:spPr bwMode="auto">
          <a:xfrm>
            <a:off x="4910013" y="38340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19E8976-7CB8-B445-BD2D-157ED84350B8}"/>
              </a:ext>
            </a:extLst>
          </p:cNvPr>
          <p:cNvSpPr>
            <a:spLocks noChangeAspect="1"/>
          </p:cNvSpPr>
          <p:nvPr/>
        </p:nvSpPr>
        <p:spPr bwMode="auto">
          <a:xfrm>
            <a:off x="5705529" y="38340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30" name="제목 1">
            <a:extLst>
              <a:ext uri="{FF2B5EF4-FFF2-40B4-BE49-F238E27FC236}">
                <a16:creationId xmlns:a16="http://schemas.microsoft.com/office/drawing/2014/main" id="{A30E5FE4-8527-324C-A57D-25D06EF4ECD7}"/>
              </a:ext>
            </a:extLst>
          </p:cNvPr>
          <p:cNvSpPr txBox="1">
            <a:spLocks/>
          </p:cNvSpPr>
          <p:nvPr/>
        </p:nvSpPr>
        <p:spPr>
          <a:xfrm>
            <a:off x="2135420" y="4201401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작아요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07BE2ABE-6E66-174A-8434-D69AB9FB74BC}"/>
              </a:ext>
            </a:extLst>
          </p:cNvPr>
          <p:cNvSpPr txBox="1">
            <a:spLocks/>
          </p:cNvSpPr>
          <p:nvPr/>
        </p:nvSpPr>
        <p:spPr>
          <a:xfrm>
            <a:off x="5645950" y="4199870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커요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33" name="제목 1">
            <a:extLst>
              <a:ext uri="{FF2B5EF4-FFF2-40B4-BE49-F238E27FC236}">
                <a16:creationId xmlns:a16="http://schemas.microsoft.com/office/drawing/2014/main" id="{AA579C01-F717-2E4E-AC21-9EB0A828EA26}"/>
              </a:ext>
            </a:extLst>
          </p:cNvPr>
          <p:cNvSpPr txBox="1">
            <a:spLocks/>
          </p:cNvSpPr>
          <p:nvPr/>
        </p:nvSpPr>
        <p:spPr>
          <a:xfrm>
            <a:off x="379674" y="666373"/>
            <a:ext cx="2520971" cy="3534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레이어 팝업 </a:t>
            </a:r>
            <a:r>
              <a:rPr kumimoji="0" lang="en-US" altLang="ko-KR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-</a:t>
            </a: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 </a:t>
            </a:r>
            <a:r>
              <a:rPr kumimoji="0" lang="ko-KR" altLang="en-US" sz="1200" b="1" dirty="0" err="1">
                <a:solidFill>
                  <a:schemeClr val="bg1"/>
                </a:solidFill>
                <a:latin typeface="+mn-ea"/>
                <a:ea typeface="+mn-ea"/>
                <a:cs typeface="+mn-cs"/>
              </a:rPr>
              <a:t>리뷰쓰기</a:t>
            </a:r>
            <a:endParaRPr kumimoji="0" lang="ko-KR" altLang="ko-KR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F34B994-DE1E-B643-87D5-8E9B95F0D522}"/>
              </a:ext>
            </a:extLst>
          </p:cNvPr>
          <p:cNvSpPr>
            <a:spLocks noChangeAspect="1"/>
          </p:cNvSpPr>
          <p:nvPr/>
        </p:nvSpPr>
        <p:spPr bwMode="auto">
          <a:xfrm>
            <a:off x="2603269" y="2155264"/>
            <a:ext cx="747426" cy="31833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10BD242-7FAC-654A-B927-77A625500AEA}"/>
              </a:ext>
            </a:extLst>
          </p:cNvPr>
          <p:cNvSpPr>
            <a:spLocks noChangeAspect="1"/>
          </p:cNvSpPr>
          <p:nvPr/>
        </p:nvSpPr>
        <p:spPr bwMode="auto">
          <a:xfrm>
            <a:off x="3343647" y="2158245"/>
            <a:ext cx="795516" cy="315350"/>
          </a:xfrm>
          <a:prstGeom prst="rect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66EA2BB-5195-6F46-8021-0C7F56A0DF6A}"/>
              </a:ext>
            </a:extLst>
          </p:cNvPr>
          <p:cNvSpPr>
            <a:spLocks noChangeAspect="1"/>
          </p:cNvSpPr>
          <p:nvPr/>
        </p:nvSpPr>
        <p:spPr bwMode="auto">
          <a:xfrm>
            <a:off x="4130941" y="21582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4DF1EA6-763D-104C-9916-B42E03674169}"/>
              </a:ext>
            </a:extLst>
          </p:cNvPr>
          <p:cNvSpPr>
            <a:spLocks noChangeAspect="1"/>
          </p:cNvSpPr>
          <p:nvPr/>
        </p:nvSpPr>
        <p:spPr bwMode="auto">
          <a:xfrm>
            <a:off x="4918235" y="21582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3AFAA48-F3B6-A94B-813E-F6184F9EB4A8}"/>
              </a:ext>
            </a:extLst>
          </p:cNvPr>
          <p:cNvSpPr>
            <a:spLocks noChangeAspect="1"/>
          </p:cNvSpPr>
          <p:nvPr/>
        </p:nvSpPr>
        <p:spPr bwMode="auto">
          <a:xfrm>
            <a:off x="5713751" y="2158245"/>
            <a:ext cx="79551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0" name="제목 1">
            <a:extLst>
              <a:ext uri="{FF2B5EF4-FFF2-40B4-BE49-F238E27FC236}">
                <a16:creationId xmlns:a16="http://schemas.microsoft.com/office/drawing/2014/main" id="{62EAAACD-40D0-A049-890D-5FA369965622}"/>
              </a:ext>
            </a:extLst>
          </p:cNvPr>
          <p:cNvSpPr txBox="1">
            <a:spLocks/>
          </p:cNvSpPr>
          <p:nvPr/>
        </p:nvSpPr>
        <p:spPr>
          <a:xfrm>
            <a:off x="2143642" y="2525601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어두워요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41" name="제목 1">
            <a:extLst>
              <a:ext uri="{FF2B5EF4-FFF2-40B4-BE49-F238E27FC236}">
                <a16:creationId xmlns:a16="http://schemas.microsoft.com/office/drawing/2014/main" id="{54A242AB-F9D6-B447-8C95-419931375B56}"/>
              </a:ext>
            </a:extLst>
          </p:cNvPr>
          <p:cNvSpPr txBox="1">
            <a:spLocks/>
          </p:cNvSpPr>
          <p:nvPr/>
        </p:nvSpPr>
        <p:spPr>
          <a:xfrm>
            <a:off x="5654172" y="2524070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밝아요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cxnSp>
        <p:nvCxnSpPr>
          <p:cNvPr id="42" name="직선 연결선 78">
            <a:extLst>
              <a:ext uri="{FF2B5EF4-FFF2-40B4-BE49-F238E27FC236}">
                <a16:creationId xmlns:a16="http://schemas.microsoft.com/office/drawing/2014/main" id="{9C13E4AF-20C8-CB48-9946-E9A38DE0A418}"/>
              </a:ext>
            </a:extLst>
          </p:cNvPr>
          <p:cNvCxnSpPr/>
          <p:nvPr/>
        </p:nvCxnSpPr>
        <p:spPr bwMode="auto">
          <a:xfrm flipV="1">
            <a:off x="8213517" y="1917000"/>
            <a:ext cx="0" cy="97200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3" name="직사각형 152">
            <a:extLst>
              <a:ext uri="{FF2B5EF4-FFF2-40B4-BE49-F238E27FC236}">
                <a16:creationId xmlns:a16="http://schemas.microsoft.com/office/drawing/2014/main" id="{276C9BBC-4780-2A40-93CB-90A0E99C28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3624" y="2929618"/>
            <a:ext cx="2029970" cy="318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800" dirty="0" err="1">
                <a:solidFill>
                  <a:srgbClr val="FF0000"/>
                </a:solidFill>
                <a:latin typeface="Trebuchet MS" pitchFamily="34" charset="0"/>
              </a:rPr>
              <a:t>스크롤링</a:t>
            </a:r>
            <a:r>
              <a:rPr lang="ko-KR" altLang="en-US" sz="800" dirty="0">
                <a:solidFill>
                  <a:srgbClr val="FF0000"/>
                </a:solidFill>
                <a:latin typeface="Trebuchet MS" pitchFamily="34" charset="0"/>
              </a:rPr>
              <a:t> 가능</a:t>
            </a:r>
            <a:endParaRPr lang="en-US" altLang="ko-KR" sz="800" dirty="0">
              <a:solidFill>
                <a:srgbClr val="FF0000"/>
              </a:solidFill>
              <a:latin typeface="Trebuchet MS" pitchFamily="34" charset="0"/>
            </a:endParaRPr>
          </a:p>
          <a:p>
            <a:r>
              <a:rPr lang="ko-KR" altLang="en-US" sz="800" dirty="0">
                <a:solidFill>
                  <a:srgbClr val="FF0000"/>
                </a:solidFill>
                <a:latin typeface="Trebuchet MS" pitchFamily="34" charset="0"/>
              </a:rPr>
              <a:t>단계별 영역 선택 시 해당 단계로 이동 가능</a:t>
            </a:r>
          </a:p>
        </p:txBody>
      </p:sp>
      <p:graphicFrame>
        <p:nvGraphicFramePr>
          <p:cNvPr id="34" name="Group 90">
            <a:extLst>
              <a:ext uri="{FF2B5EF4-FFF2-40B4-BE49-F238E27FC236}">
                <a16:creationId xmlns:a16="http://schemas.microsoft.com/office/drawing/2014/main" id="{9359F609-C471-BE41-BB53-0AB39E66EE20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5284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335274"/>
              </p:ext>
            </p:extLst>
          </p:nvPr>
        </p:nvGraphicFramePr>
        <p:xfrm>
          <a:off x="9269501" y="558055"/>
          <a:ext cx="2676438" cy="126763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DP_030200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클릭 시 로컬 파일 업로드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(jpg,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png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gif)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건너뛰기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해당 화면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skip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후 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화면으로 이동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22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등록 사진에 대한 가이드 코멘트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9806155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C5C6274-1B62-2740-B6B2-E87959B61875}"/>
              </a:ext>
            </a:extLst>
          </p:cNvPr>
          <p:cNvSpPr>
            <a:spLocks noChangeAspect="1"/>
          </p:cNvSpPr>
          <p:nvPr/>
        </p:nvSpPr>
        <p:spPr bwMode="auto">
          <a:xfrm>
            <a:off x="875420" y="1358321"/>
            <a:ext cx="7256526" cy="44109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D7FEA48-A2AB-9646-9226-773C360E8C7C}"/>
              </a:ext>
            </a:extLst>
          </p:cNvPr>
          <p:cNvSpPr/>
          <p:nvPr/>
        </p:nvSpPr>
        <p:spPr>
          <a:xfrm>
            <a:off x="7761185" y="1403775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BE00F451-FACE-8D46-A416-6B3AA048959E}"/>
              </a:ext>
            </a:extLst>
          </p:cNvPr>
          <p:cNvCxnSpPr/>
          <p:nvPr/>
        </p:nvCxnSpPr>
        <p:spPr>
          <a:xfrm>
            <a:off x="875420" y="1943835"/>
            <a:ext cx="725652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6C172196-82F2-F348-B4F9-57457E2DB8B5}"/>
              </a:ext>
            </a:extLst>
          </p:cNvPr>
          <p:cNvCxnSpPr/>
          <p:nvPr/>
        </p:nvCxnSpPr>
        <p:spPr>
          <a:xfrm>
            <a:off x="875420" y="1943835"/>
            <a:ext cx="4320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제목 1">
            <a:extLst>
              <a:ext uri="{FF2B5EF4-FFF2-40B4-BE49-F238E27FC236}">
                <a16:creationId xmlns:a16="http://schemas.microsoft.com/office/drawing/2014/main" id="{89354E9C-38B1-CC45-9AFA-3BAF49AF53F3}"/>
              </a:ext>
            </a:extLst>
          </p:cNvPr>
          <p:cNvSpPr txBox="1">
            <a:spLocks/>
          </p:cNvSpPr>
          <p:nvPr/>
        </p:nvSpPr>
        <p:spPr>
          <a:xfrm>
            <a:off x="1460486" y="2436254"/>
            <a:ext cx="5940660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상품 사진을 남겨주세요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D6D2CA3-049E-2F48-82A7-A312997E637E}"/>
              </a:ext>
            </a:extLst>
          </p:cNvPr>
          <p:cNvSpPr>
            <a:spLocks noChangeAspect="1"/>
          </p:cNvSpPr>
          <p:nvPr/>
        </p:nvSpPr>
        <p:spPr bwMode="auto">
          <a:xfrm>
            <a:off x="3695739" y="3116705"/>
            <a:ext cx="1348140" cy="152611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4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+</a:t>
            </a: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344D551C-B783-B54E-A699-0F5E2762B838}"/>
              </a:ext>
            </a:extLst>
          </p:cNvPr>
          <p:cNvSpPr txBox="1">
            <a:spLocks/>
          </p:cNvSpPr>
          <p:nvPr/>
        </p:nvSpPr>
        <p:spPr>
          <a:xfrm>
            <a:off x="3763326" y="5367495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u="sng" dirty="0">
                <a:latin typeface="Trebuchet MS" panose="020B0603020202020204" pitchFamily="34" charset="0"/>
                <a:ea typeface="+mn-ea"/>
              </a:rPr>
              <a:t>건너뛰기</a:t>
            </a:r>
            <a:endParaRPr kumimoji="0" lang="ko-KR" altLang="ko-KR" sz="1000" b="1" u="sng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19A6DC1-C680-9644-8FBE-79F13D3F27D5}"/>
              </a:ext>
            </a:extLst>
          </p:cNvPr>
          <p:cNvSpPr/>
          <p:nvPr/>
        </p:nvSpPr>
        <p:spPr bwMode="auto">
          <a:xfrm>
            <a:off x="3555607" y="308589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DEF5E6C7-D9BC-5E45-8EF2-B8181F9E215C}"/>
              </a:ext>
            </a:extLst>
          </p:cNvPr>
          <p:cNvSpPr/>
          <p:nvPr/>
        </p:nvSpPr>
        <p:spPr bwMode="auto">
          <a:xfrm>
            <a:off x="4025770" y="528108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80243E4B-871B-B14E-95E9-62B1C4C11D05}"/>
              </a:ext>
            </a:extLst>
          </p:cNvPr>
          <p:cNvSpPr txBox="1">
            <a:spLocks/>
          </p:cNvSpPr>
          <p:nvPr/>
        </p:nvSpPr>
        <p:spPr>
          <a:xfrm>
            <a:off x="379674" y="666373"/>
            <a:ext cx="2520971" cy="3534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레이어 팝업 </a:t>
            </a:r>
            <a:r>
              <a:rPr kumimoji="0" lang="en-US" altLang="ko-KR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-</a:t>
            </a: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 </a:t>
            </a:r>
            <a:r>
              <a:rPr kumimoji="0" lang="ko-KR" altLang="en-US" sz="1200" b="1" dirty="0" err="1">
                <a:solidFill>
                  <a:schemeClr val="bg1"/>
                </a:solidFill>
                <a:latin typeface="+mn-ea"/>
                <a:ea typeface="+mn-ea"/>
                <a:cs typeface="+mn-cs"/>
              </a:rPr>
              <a:t>리뷰쓰기</a:t>
            </a:r>
            <a:endParaRPr kumimoji="0" lang="ko-KR" altLang="ko-KR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AEFEC55-7298-7F4B-BE74-88B1ADFB8DCF}"/>
              </a:ext>
            </a:extLst>
          </p:cNvPr>
          <p:cNvSpPr>
            <a:spLocks noChangeAspect="1"/>
          </p:cNvSpPr>
          <p:nvPr/>
        </p:nvSpPr>
        <p:spPr bwMode="auto">
          <a:xfrm>
            <a:off x="2104943" y="4742602"/>
            <a:ext cx="4529732" cy="45206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lvl="0" defTabSz="914423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latin typeface="Trebuchet MS" pitchFamily="34" charset="0"/>
              </a:rPr>
              <a:t>* </a:t>
            </a:r>
            <a:r>
              <a:rPr lang="ko-KR" altLang="en-US" sz="900" dirty="0"/>
              <a:t>저작권이 있거나 상품과 무관한 사진 등록 시 통보 없이 리뷰가 삭제될 수 있습니다</a:t>
            </a:r>
            <a:r>
              <a:rPr lang="en-US" altLang="ko-KR" sz="900" dirty="0"/>
              <a:t>.  </a:t>
            </a:r>
          </a:p>
        </p:txBody>
      </p:sp>
      <p:graphicFrame>
        <p:nvGraphicFramePr>
          <p:cNvPr id="19" name="Group 90">
            <a:extLst>
              <a:ext uri="{FF2B5EF4-FFF2-40B4-BE49-F238E27FC236}">
                <a16:creationId xmlns:a16="http://schemas.microsoft.com/office/drawing/2014/main" id="{75190F96-23D2-A64E-9935-A9F2817FC4FF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" name="Group 90">
            <a:extLst>
              <a:ext uri="{FF2B5EF4-FFF2-40B4-BE49-F238E27FC236}">
                <a16:creationId xmlns:a16="http://schemas.microsoft.com/office/drawing/2014/main" id="{D8BD2EE8-50BF-C64D-B23F-EFE16D0172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231209"/>
              </p:ext>
            </p:extLst>
          </p:nvPr>
        </p:nvGraphicFramePr>
        <p:xfrm>
          <a:off x="1028146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5" name="직사각형 24">
            <a:extLst>
              <a:ext uri="{FF2B5EF4-FFF2-40B4-BE49-F238E27FC236}">
                <a16:creationId xmlns:a16="http://schemas.microsoft.com/office/drawing/2014/main" id="{F1A71D5E-3233-3D46-95CA-6C5CBCB4AA31}"/>
              </a:ext>
            </a:extLst>
          </p:cNvPr>
          <p:cNvSpPr/>
          <p:nvPr/>
        </p:nvSpPr>
        <p:spPr>
          <a:xfrm>
            <a:off x="2085504" y="4696780"/>
            <a:ext cx="4730576" cy="327315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6" name="Group 90">
            <a:extLst>
              <a:ext uri="{FF2B5EF4-FFF2-40B4-BE49-F238E27FC236}">
                <a16:creationId xmlns:a16="http://schemas.microsoft.com/office/drawing/2014/main" id="{B9C92F2F-B047-9649-B9CE-63F6AB45A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156085"/>
              </p:ext>
            </p:extLst>
          </p:nvPr>
        </p:nvGraphicFramePr>
        <p:xfrm>
          <a:off x="6683298" y="4700909"/>
          <a:ext cx="700012" cy="287538"/>
        </p:xfrm>
        <a:graphic>
          <a:graphicData uri="http://schemas.openxmlformats.org/drawingml/2006/table">
            <a:tbl>
              <a:tblPr/>
              <a:tblGrid>
                <a:gridCol w="700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79590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622733"/>
              </p:ext>
            </p:extLst>
          </p:nvPr>
        </p:nvGraphicFramePr>
        <p:xfrm>
          <a:off x="9269501" y="558055"/>
          <a:ext cx="2676438" cy="149623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DP_030200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 Area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 Area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82028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‘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리뷰등록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리뷰보기 화면으로 이동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22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구매 상품의 사이즈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컬러에 대한 리뷰를 남길 수 있도록 안내 문구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0766742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C5C6274-1B62-2740-B6B2-E87959B61875}"/>
              </a:ext>
            </a:extLst>
          </p:cNvPr>
          <p:cNvSpPr>
            <a:spLocks noChangeAspect="1"/>
          </p:cNvSpPr>
          <p:nvPr/>
        </p:nvSpPr>
        <p:spPr bwMode="auto">
          <a:xfrm>
            <a:off x="875420" y="1358321"/>
            <a:ext cx="7256526" cy="44109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D7FEA48-A2AB-9646-9226-773C360E8C7C}"/>
              </a:ext>
            </a:extLst>
          </p:cNvPr>
          <p:cNvSpPr/>
          <p:nvPr/>
        </p:nvSpPr>
        <p:spPr>
          <a:xfrm>
            <a:off x="7761185" y="1403775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BE00F451-FACE-8D46-A416-6B3AA048959E}"/>
              </a:ext>
            </a:extLst>
          </p:cNvPr>
          <p:cNvCxnSpPr/>
          <p:nvPr/>
        </p:nvCxnSpPr>
        <p:spPr>
          <a:xfrm>
            <a:off x="875420" y="1943835"/>
            <a:ext cx="725652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6C172196-82F2-F348-B4F9-57457E2DB8B5}"/>
              </a:ext>
            </a:extLst>
          </p:cNvPr>
          <p:cNvCxnSpPr/>
          <p:nvPr/>
        </p:nvCxnSpPr>
        <p:spPr>
          <a:xfrm>
            <a:off x="875420" y="1943835"/>
            <a:ext cx="6840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제목 1">
            <a:extLst>
              <a:ext uri="{FF2B5EF4-FFF2-40B4-BE49-F238E27FC236}">
                <a16:creationId xmlns:a16="http://schemas.microsoft.com/office/drawing/2014/main" id="{89354E9C-38B1-CC45-9AFA-3BAF49AF53F3}"/>
              </a:ext>
            </a:extLst>
          </p:cNvPr>
          <p:cNvSpPr txBox="1">
            <a:spLocks/>
          </p:cNvSpPr>
          <p:nvPr/>
        </p:nvSpPr>
        <p:spPr>
          <a:xfrm>
            <a:off x="1460486" y="2168860"/>
            <a:ext cx="5940660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800" b="1" dirty="0" err="1">
                <a:latin typeface="Trebuchet MS" panose="020B0603020202020204" pitchFamily="34" charset="0"/>
                <a:ea typeface="+mn-ea"/>
              </a:rPr>
              <a:t>상품리뷰를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 남겨주세요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.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19A6DC1-C680-9644-8FBE-79F13D3F27D5}"/>
              </a:ext>
            </a:extLst>
          </p:cNvPr>
          <p:cNvSpPr/>
          <p:nvPr/>
        </p:nvSpPr>
        <p:spPr bwMode="auto">
          <a:xfrm>
            <a:off x="2631293" y="288894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DEF5E6C7-D9BC-5E45-8EF2-B8181F9E215C}"/>
              </a:ext>
            </a:extLst>
          </p:cNvPr>
          <p:cNvSpPr/>
          <p:nvPr/>
        </p:nvSpPr>
        <p:spPr bwMode="auto">
          <a:xfrm>
            <a:off x="4025770" y="528108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14CAF0C8-1AC6-954A-91B9-D79DAB9E06C3}"/>
              </a:ext>
            </a:extLst>
          </p:cNvPr>
          <p:cNvCxnSpPr/>
          <p:nvPr/>
        </p:nvCxnSpPr>
        <p:spPr>
          <a:xfrm>
            <a:off x="2703683" y="3073842"/>
            <a:ext cx="36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2167F22D-D7F6-BC47-A573-078DEABAC66C}"/>
              </a:ext>
            </a:extLst>
          </p:cNvPr>
          <p:cNvSpPr txBox="1">
            <a:spLocks/>
          </p:cNvSpPr>
          <p:nvPr/>
        </p:nvSpPr>
        <p:spPr>
          <a:xfrm>
            <a:off x="3763326" y="5367495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u="sng" dirty="0" err="1">
                <a:latin typeface="Trebuchet MS" panose="020B0603020202020204" pitchFamily="34" charset="0"/>
                <a:ea typeface="+mn-ea"/>
              </a:rPr>
              <a:t>리뷰등록</a:t>
            </a:r>
            <a:endParaRPr kumimoji="0" lang="ko-KR" altLang="ko-KR" sz="1000" b="1" u="sng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50B29F56-1036-9949-A2B6-5D326319C18F}"/>
              </a:ext>
            </a:extLst>
          </p:cNvPr>
          <p:cNvSpPr txBox="1">
            <a:spLocks/>
          </p:cNvSpPr>
          <p:nvPr/>
        </p:nvSpPr>
        <p:spPr>
          <a:xfrm>
            <a:off x="379674" y="666373"/>
            <a:ext cx="2520971" cy="3534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레이어 팝업 </a:t>
            </a:r>
            <a:r>
              <a:rPr kumimoji="0" lang="en-US" altLang="ko-KR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-</a:t>
            </a: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 </a:t>
            </a:r>
            <a:r>
              <a:rPr kumimoji="0" lang="ko-KR" altLang="en-US" sz="1200" b="1" dirty="0" err="1">
                <a:solidFill>
                  <a:schemeClr val="bg1"/>
                </a:solidFill>
                <a:latin typeface="+mn-ea"/>
                <a:ea typeface="+mn-ea"/>
                <a:cs typeface="+mn-cs"/>
              </a:rPr>
              <a:t>리뷰쓰기</a:t>
            </a:r>
            <a:endParaRPr kumimoji="0" lang="ko-KR" altLang="ko-KR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0E004B23-24A5-9C44-A61D-D84FACFDCDF2}"/>
              </a:ext>
            </a:extLst>
          </p:cNvPr>
          <p:cNvSpPr txBox="1">
            <a:spLocks/>
          </p:cNvSpPr>
          <p:nvPr/>
        </p:nvSpPr>
        <p:spPr>
          <a:xfrm>
            <a:off x="1460486" y="3789040"/>
            <a:ext cx="5940660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solidFill>
                  <a:schemeClr val="bg1">
                    <a:lumMod val="50000"/>
                  </a:schemeClr>
                </a:solidFill>
                <a:latin typeface="Trebuchet MS" panose="020B0603020202020204" pitchFamily="34" charset="0"/>
                <a:ea typeface="+mn-ea"/>
              </a:rPr>
              <a:t>더 공유하고 싶은 내용이 있다면</a:t>
            </a:r>
            <a:endParaRPr kumimoji="0" lang="ko-KR" altLang="ko-KR" sz="1200" b="1" dirty="0">
              <a:solidFill>
                <a:schemeClr val="bg1">
                  <a:lumMod val="50000"/>
                </a:schemeClr>
              </a:solidFill>
              <a:latin typeface="Trebuchet MS" panose="020B0603020202020204" pitchFamily="34" charset="0"/>
              <a:ea typeface="+mn-ea"/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12BAE43-B364-644D-B792-D4D85D80BEE8}"/>
              </a:ext>
            </a:extLst>
          </p:cNvPr>
          <p:cNvCxnSpPr/>
          <p:nvPr/>
        </p:nvCxnSpPr>
        <p:spPr>
          <a:xfrm>
            <a:off x="2703683" y="4642142"/>
            <a:ext cx="36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타원 25">
            <a:extLst>
              <a:ext uri="{FF2B5EF4-FFF2-40B4-BE49-F238E27FC236}">
                <a16:creationId xmlns:a16="http://schemas.microsoft.com/office/drawing/2014/main" id="{1187164E-B910-554F-9C73-6435544C4A5C}"/>
              </a:ext>
            </a:extLst>
          </p:cNvPr>
          <p:cNvSpPr/>
          <p:nvPr/>
        </p:nvSpPr>
        <p:spPr bwMode="auto">
          <a:xfrm>
            <a:off x="2669985" y="4478465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AD7F0BD-5AF6-434B-B8C0-E293915A1B8E}"/>
              </a:ext>
            </a:extLst>
          </p:cNvPr>
          <p:cNvSpPr/>
          <p:nvPr/>
        </p:nvSpPr>
        <p:spPr>
          <a:xfrm>
            <a:off x="2876929" y="2497106"/>
            <a:ext cx="31165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/>
              <a:t>* 구매하신 사이즈</a:t>
            </a:r>
            <a:r>
              <a:rPr lang="en-US" altLang="ko-KR" sz="1000" dirty="0"/>
              <a:t>,</a:t>
            </a:r>
            <a:r>
              <a:rPr lang="ko-KR" altLang="en-US" sz="1000" dirty="0"/>
              <a:t> 컬러에 대한 리뷰를 남겨주세요</a:t>
            </a:r>
            <a:endParaRPr lang="en-US" altLang="ko-KR" sz="1000" dirty="0"/>
          </a:p>
        </p:txBody>
      </p:sp>
      <p:graphicFrame>
        <p:nvGraphicFramePr>
          <p:cNvPr id="20" name="Group 90">
            <a:extLst>
              <a:ext uri="{FF2B5EF4-FFF2-40B4-BE49-F238E27FC236}">
                <a16:creationId xmlns:a16="http://schemas.microsoft.com/office/drawing/2014/main" id="{680443F1-7049-CA4C-97E8-EFCEE56E275C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5" name="타원 24">
            <a:extLst>
              <a:ext uri="{FF2B5EF4-FFF2-40B4-BE49-F238E27FC236}">
                <a16:creationId xmlns:a16="http://schemas.microsoft.com/office/drawing/2014/main" id="{39F1199A-AE08-FA42-A582-92F7D69A8C11}"/>
              </a:ext>
            </a:extLst>
          </p:cNvPr>
          <p:cNvSpPr/>
          <p:nvPr/>
        </p:nvSpPr>
        <p:spPr bwMode="auto">
          <a:xfrm>
            <a:off x="2804539" y="245777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7092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391750"/>
              </p:ext>
            </p:extLst>
          </p:nvPr>
        </p:nvGraphicFramePr>
        <p:xfrm>
          <a:off x="9269501" y="558055"/>
          <a:ext cx="2676438" cy="277639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DP_030100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고객이 등록한 리뷰 중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별점의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평균값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등록된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상품리뷰의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총 개수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40910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평균 컬러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등록된 리뷰의 평균 컬러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평가값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리뷰등록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수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7785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평균 사이즈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등록된 리뷰의 평균 사이즈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평가값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리뷰등록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수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707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화면 첫번째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Step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으로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체크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구매여부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체크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로그인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화면으로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구매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작성할 상품평이 없습니다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82006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상품의 대표이미지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0917233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C5C6274-1B62-2740-B6B2-E87959B61875}"/>
              </a:ext>
            </a:extLst>
          </p:cNvPr>
          <p:cNvSpPr>
            <a:spLocks noChangeAspect="1"/>
          </p:cNvSpPr>
          <p:nvPr/>
        </p:nvSpPr>
        <p:spPr bwMode="auto">
          <a:xfrm>
            <a:off x="875420" y="1358321"/>
            <a:ext cx="7256526" cy="44109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전체 리뷰보기</a:t>
            </a:r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9244601-6D64-394D-AC3B-EC4EAEC14130}"/>
              </a:ext>
            </a:extLst>
          </p:cNvPr>
          <p:cNvSpPr>
            <a:spLocks noChangeAspect="1"/>
          </p:cNvSpPr>
          <p:nvPr/>
        </p:nvSpPr>
        <p:spPr bwMode="auto">
          <a:xfrm>
            <a:off x="3770132" y="5009887"/>
            <a:ext cx="145531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D7FEA48-A2AB-9646-9226-773C360E8C7C}"/>
              </a:ext>
            </a:extLst>
          </p:cNvPr>
          <p:cNvSpPr/>
          <p:nvPr/>
        </p:nvSpPr>
        <p:spPr>
          <a:xfrm>
            <a:off x="7761185" y="1403775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B19A6DC1-C680-9644-8FBE-79F13D3F27D5}"/>
              </a:ext>
            </a:extLst>
          </p:cNvPr>
          <p:cNvSpPr/>
          <p:nvPr/>
        </p:nvSpPr>
        <p:spPr bwMode="auto">
          <a:xfrm>
            <a:off x="1107951" y="242629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467377E-D479-6947-B682-643C8D313F17}"/>
              </a:ext>
            </a:extLst>
          </p:cNvPr>
          <p:cNvSpPr/>
          <p:nvPr/>
        </p:nvSpPr>
        <p:spPr bwMode="auto">
          <a:xfrm>
            <a:off x="3697742" y="498774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E181B7D-F41C-0640-8DAF-FD58089F8006}"/>
              </a:ext>
            </a:extLst>
          </p:cNvPr>
          <p:cNvSpPr>
            <a:spLocks noChangeAspect="1"/>
          </p:cNvSpPr>
          <p:nvPr/>
        </p:nvSpPr>
        <p:spPr bwMode="auto">
          <a:xfrm>
            <a:off x="5348797" y="2185303"/>
            <a:ext cx="2025226" cy="22172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676D781-41E6-6E43-BA52-D8C8956CCFF0}"/>
              </a:ext>
            </a:extLst>
          </p:cNvPr>
          <p:cNvSpPr>
            <a:spLocks noChangeAspect="1"/>
          </p:cNvSpPr>
          <p:nvPr/>
        </p:nvSpPr>
        <p:spPr bwMode="auto">
          <a:xfrm>
            <a:off x="1235460" y="2092352"/>
            <a:ext cx="3330370" cy="31535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600" b="1" dirty="0" err="1">
                <a:latin typeface="Trebuchet MS" pitchFamily="34" charset="0"/>
              </a:rPr>
              <a:t>척테일러</a:t>
            </a:r>
            <a:r>
              <a:rPr lang="ko-KR" altLang="en-US" sz="1600" b="1" dirty="0">
                <a:latin typeface="Trebuchet MS" pitchFamily="34" charset="0"/>
              </a:rPr>
              <a:t> 올스타 클래식 </a:t>
            </a:r>
            <a:r>
              <a:rPr lang="ko-KR" altLang="en-US" sz="1600" b="1" dirty="0" err="1">
                <a:latin typeface="Trebuchet MS" pitchFamily="34" charset="0"/>
              </a:rPr>
              <a:t>레더</a:t>
            </a:r>
            <a:r>
              <a:rPr lang="ko-KR" altLang="en-US" sz="1600" b="1" dirty="0">
                <a:latin typeface="Trebuchet MS" pitchFamily="34" charset="0"/>
              </a:rPr>
              <a:t> </a:t>
            </a:r>
            <a:endParaRPr lang="en-US" altLang="ko-KR" sz="1600" b="1" dirty="0">
              <a:latin typeface="Trebuchet MS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148E814-8765-4844-BED8-9DD379CA20DD}"/>
              </a:ext>
            </a:extLst>
          </p:cNvPr>
          <p:cNvGrpSpPr/>
          <p:nvPr/>
        </p:nvGrpSpPr>
        <p:grpSpPr>
          <a:xfrm>
            <a:off x="1288848" y="2461231"/>
            <a:ext cx="1593590" cy="248316"/>
            <a:chOff x="2882230" y="3830980"/>
            <a:chExt cx="3168765" cy="523033"/>
          </a:xfrm>
        </p:grpSpPr>
        <p:sp>
          <p:nvSpPr>
            <p:cNvPr id="16" name="포인트가 5개인 별[5] 15">
              <a:extLst>
                <a:ext uri="{FF2B5EF4-FFF2-40B4-BE49-F238E27FC236}">
                  <a16:creationId xmlns:a16="http://schemas.microsoft.com/office/drawing/2014/main" id="{702D59AF-6B67-2343-A6B3-34C5CDFD32A7}"/>
                </a:ext>
              </a:extLst>
            </p:cNvPr>
            <p:cNvSpPr/>
            <p:nvPr/>
          </p:nvSpPr>
          <p:spPr>
            <a:xfrm>
              <a:off x="2882230" y="3835616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7" name="포인트가 5개인 별[5] 16">
              <a:extLst>
                <a:ext uri="{FF2B5EF4-FFF2-40B4-BE49-F238E27FC236}">
                  <a16:creationId xmlns:a16="http://schemas.microsoft.com/office/drawing/2014/main" id="{D92C7F4F-DB4D-7342-B91B-4A734C9D7C62}"/>
                </a:ext>
              </a:extLst>
            </p:cNvPr>
            <p:cNvSpPr/>
            <p:nvPr/>
          </p:nvSpPr>
          <p:spPr>
            <a:xfrm>
              <a:off x="3546076" y="3830980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8" name="포인트가 5개인 별[5] 17">
              <a:extLst>
                <a:ext uri="{FF2B5EF4-FFF2-40B4-BE49-F238E27FC236}">
                  <a16:creationId xmlns:a16="http://schemas.microsoft.com/office/drawing/2014/main" id="{7235619C-6FC8-A34B-85C1-E90E9ACD02D4}"/>
                </a:ext>
              </a:extLst>
            </p:cNvPr>
            <p:cNvSpPr/>
            <p:nvPr/>
          </p:nvSpPr>
          <p:spPr>
            <a:xfrm>
              <a:off x="4209922" y="3830980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9" name="포인트가 5개인 별[5] 18">
              <a:extLst>
                <a:ext uri="{FF2B5EF4-FFF2-40B4-BE49-F238E27FC236}">
                  <a16:creationId xmlns:a16="http://schemas.microsoft.com/office/drawing/2014/main" id="{278D15D6-8E8D-3047-81FC-DE65689AF939}"/>
                </a:ext>
              </a:extLst>
            </p:cNvPr>
            <p:cNvSpPr/>
            <p:nvPr/>
          </p:nvSpPr>
          <p:spPr>
            <a:xfrm>
              <a:off x="4873768" y="3830980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0" name="포인트가 5개인 별[5] 19">
              <a:extLst>
                <a:ext uri="{FF2B5EF4-FFF2-40B4-BE49-F238E27FC236}">
                  <a16:creationId xmlns:a16="http://schemas.microsoft.com/office/drawing/2014/main" id="{E6AC2768-BA61-014E-BF9E-5AB13DED7232}"/>
                </a:ext>
              </a:extLst>
            </p:cNvPr>
            <p:cNvSpPr/>
            <p:nvPr/>
          </p:nvSpPr>
          <p:spPr>
            <a:xfrm>
              <a:off x="5535653" y="3838671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21" name="제목 1">
            <a:extLst>
              <a:ext uri="{FF2B5EF4-FFF2-40B4-BE49-F238E27FC236}">
                <a16:creationId xmlns:a16="http://schemas.microsoft.com/office/drawing/2014/main" id="{CA48B400-5D51-214A-B981-9BBBD3C013B3}"/>
              </a:ext>
            </a:extLst>
          </p:cNvPr>
          <p:cNvSpPr txBox="1">
            <a:spLocks/>
          </p:cNvSpPr>
          <p:nvPr/>
        </p:nvSpPr>
        <p:spPr>
          <a:xfrm>
            <a:off x="2956136" y="2319835"/>
            <a:ext cx="632086" cy="38606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3200" b="1" dirty="0">
                <a:latin typeface="Trebuchet MS" panose="020B0603020202020204" pitchFamily="34" charset="0"/>
                <a:ea typeface="+mn-ea"/>
              </a:rPr>
              <a:t>4</a:t>
            </a:r>
            <a:endParaRPr kumimoji="0" lang="ko-KR" altLang="ko-KR" sz="32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67EF293-A446-E840-9A9A-6D844AFAE420}"/>
              </a:ext>
            </a:extLst>
          </p:cNvPr>
          <p:cNvSpPr>
            <a:spLocks noChangeAspect="1"/>
          </p:cNvSpPr>
          <p:nvPr/>
        </p:nvSpPr>
        <p:spPr bwMode="auto">
          <a:xfrm>
            <a:off x="1233754" y="2722664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6</a:t>
            </a:r>
            <a:r>
              <a:rPr lang="ko-KR" altLang="en-US" sz="900" dirty="0">
                <a:latin typeface="Trebuchet MS" pitchFamily="34" charset="0"/>
              </a:rPr>
              <a:t>개의 상품리뷰가 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4621984-9DEA-6940-93DD-5460562378BC}"/>
              </a:ext>
            </a:extLst>
          </p:cNvPr>
          <p:cNvGrpSpPr/>
          <p:nvPr/>
        </p:nvGrpSpPr>
        <p:grpSpPr>
          <a:xfrm>
            <a:off x="1259274" y="3350133"/>
            <a:ext cx="2444363" cy="244665"/>
            <a:chOff x="1086352" y="3435105"/>
            <a:chExt cx="3961136" cy="317698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47872B1-CA1C-2D4E-BF56-A8923DE2E66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8635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D5677AAE-A035-A843-9DE7-485E38137D3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81868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2C75F4C4-C1F3-324A-A625-03107AC4DDA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9162" y="3437453"/>
              <a:ext cx="795516" cy="315350"/>
            </a:xfrm>
            <a:prstGeom prst="rect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AAC0D93-D2F0-004E-A262-E156EF750A2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56456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E2686FB-0961-1240-A90F-3AC8A9E4C4F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5197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BF525D0-57A2-CA46-B546-1340D974C2C0}"/>
              </a:ext>
            </a:extLst>
          </p:cNvPr>
          <p:cNvSpPr>
            <a:spLocks noChangeAspect="1"/>
          </p:cNvSpPr>
          <p:nvPr/>
        </p:nvSpPr>
        <p:spPr bwMode="auto">
          <a:xfrm>
            <a:off x="1195820" y="3078037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컬러</a:t>
            </a:r>
            <a:endParaRPr lang="en-US" altLang="ko-KR" sz="900" dirty="0">
              <a:latin typeface="Trebuchet MS" pitchFamily="34" charset="0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8822464-04FB-EF4F-B8E2-2744D441FDBB}"/>
              </a:ext>
            </a:extLst>
          </p:cNvPr>
          <p:cNvGrpSpPr/>
          <p:nvPr/>
        </p:nvGrpSpPr>
        <p:grpSpPr>
          <a:xfrm>
            <a:off x="1259274" y="4129440"/>
            <a:ext cx="2444363" cy="244665"/>
            <a:chOff x="1086352" y="3435105"/>
            <a:chExt cx="3961136" cy="317698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F236108-6643-B649-A07C-73C42E13779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8635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BC3BC340-2F1C-4A4C-AE69-3FCDCDE1493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81868" y="3435105"/>
              <a:ext cx="795516" cy="315350"/>
            </a:xfrm>
            <a:prstGeom prst="rect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AD0D1E8E-EA3C-454D-8587-B168662B1BC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9162" y="3437453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919CEA3B-518E-3048-A120-8837601B1D4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56456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CF05D0C0-659A-7745-8E2E-0BF823D56E6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5197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0376BD4-C994-B044-AABA-7CE96E40EE05}"/>
              </a:ext>
            </a:extLst>
          </p:cNvPr>
          <p:cNvSpPr>
            <a:spLocks noChangeAspect="1"/>
          </p:cNvSpPr>
          <p:nvPr/>
        </p:nvSpPr>
        <p:spPr bwMode="auto">
          <a:xfrm>
            <a:off x="1195820" y="3857344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사이즈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53FDB4E-0344-2B40-A240-CED7B89B5C11}"/>
              </a:ext>
            </a:extLst>
          </p:cNvPr>
          <p:cNvSpPr>
            <a:spLocks noChangeAspect="1"/>
          </p:cNvSpPr>
          <p:nvPr/>
        </p:nvSpPr>
        <p:spPr bwMode="auto">
          <a:xfrm>
            <a:off x="1201671" y="3529401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어두워요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511F6F99-682F-4641-9930-A639E03C95D9}"/>
              </a:ext>
            </a:extLst>
          </p:cNvPr>
          <p:cNvSpPr>
            <a:spLocks noChangeAspect="1"/>
          </p:cNvSpPr>
          <p:nvPr/>
        </p:nvSpPr>
        <p:spPr bwMode="auto">
          <a:xfrm>
            <a:off x="3215680" y="3534553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밝아요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52DA5B3-ECA8-BC46-8283-0D351014A4EE}"/>
              </a:ext>
            </a:extLst>
          </p:cNvPr>
          <p:cNvSpPr>
            <a:spLocks noChangeAspect="1"/>
          </p:cNvSpPr>
          <p:nvPr/>
        </p:nvSpPr>
        <p:spPr bwMode="auto">
          <a:xfrm>
            <a:off x="1195820" y="4319601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작아요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B9A9525-BF55-7C46-A356-7D0CE1022BE8}"/>
              </a:ext>
            </a:extLst>
          </p:cNvPr>
          <p:cNvSpPr>
            <a:spLocks noChangeAspect="1"/>
          </p:cNvSpPr>
          <p:nvPr/>
        </p:nvSpPr>
        <p:spPr bwMode="auto">
          <a:xfrm>
            <a:off x="3347324" y="4324753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커요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FA0B1102-BC41-D143-8797-60FCB3F0FAD4}"/>
              </a:ext>
            </a:extLst>
          </p:cNvPr>
          <p:cNvSpPr/>
          <p:nvPr/>
        </p:nvSpPr>
        <p:spPr bwMode="auto">
          <a:xfrm>
            <a:off x="1161364" y="276888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E0F88A3-C4C0-3E45-9341-BF00818B286A}"/>
              </a:ext>
            </a:extLst>
          </p:cNvPr>
          <p:cNvSpPr/>
          <p:nvPr/>
        </p:nvSpPr>
        <p:spPr bwMode="auto">
          <a:xfrm>
            <a:off x="1051040" y="314914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8F74C894-1CE2-8B49-9875-6A98FA27EF25}"/>
              </a:ext>
            </a:extLst>
          </p:cNvPr>
          <p:cNvSpPr/>
          <p:nvPr/>
        </p:nvSpPr>
        <p:spPr bwMode="auto">
          <a:xfrm>
            <a:off x="1056891" y="404675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F12162EC-1845-B645-8279-12C03BBD77E3}"/>
              </a:ext>
            </a:extLst>
          </p:cNvPr>
          <p:cNvGrpSpPr/>
          <p:nvPr/>
        </p:nvGrpSpPr>
        <p:grpSpPr>
          <a:xfrm>
            <a:off x="854052" y="5270809"/>
            <a:ext cx="7277893" cy="585688"/>
            <a:chOff x="4851400" y="1540825"/>
            <a:chExt cx="3657600" cy="585688"/>
          </a:xfrm>
        </p:grpSpPr>
        <p:sp>
          <p:nvSpPr>
            <p:cNvPr id="52" name="자유형 51">
              <a:extLst>
                <a:ext uri="{FF2B5EF4-FFF2-40B4-BE49-F238E27FC236}">
                  <a16:creationId xmlns:a16="http://schemas.microsoft.com/office/drawing/2014/main" id="{10953C92-9DB0-584C-8C3E-09EF5F172C98}"/>
                </a:ext>
              </a:extLst>
            </p:cNvPr>
            <p:cNvSpPr/>
            <p:nvPr/>
          </p:nvSpPr>
          <p:spPr>
            <a:xfrm>
              <a:off x="4851400" y="1540825"/>
              <a:ext cx="3657600" cy="457891"/>
            </a:xfrm>
            <a:custGeom>
              <a:avLst/>
              <a:gdLst>
                <a:gd name="connsiteX0" fmla="*/ 0 w 3657600"/>
                <a:gd name="connsiteY0" fmla="*/ 423442 h 457891"/>
                <a:gd name="connsiteX1" fmla="*/ 1202267 w 3657600"/>
                <a:gd name="connsiteY1" fmla="*/ 108 h 457891"/>
                <a:gd name="connsiteX2" fmla="*/ 2709333 w 3657600"/>
                <a:gd name="connsiteY2" fmla="*/ 457308 h 457891"/>
                <a:gd name="connsiteX3" fmla="*/ 3657600 w 3657600"/>
                <a:gd name="connsiteY3" fmla="*/ 76308 h 457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7600" h="457891">
                  <a:moveTo>
                    <a:pt x="0" y="423442"/>
                  </a:moveTo>
                  <a:cubicBezTo>
                    <a:pt x="375356" y="208953"/>
                    <a:pt x="750712" y="-5536"/>
                    <a:pt x="1202267" y="108"/>
                  </a:cubicBezTo>
                  <a:cubicBezTo>
                    <a:pt x="1653822" y="5752"/>
                    <a:pt x="2300111" y="444608"/>
                    <a:pt x="2709333" y="457308"/>
                  </a:cubicBezTo>
                  <a:cubicBezTo>
                    <a:pt x="3118555" y="470008"/>
                    <a:pt x="3388077" y="273158"/>
                    <a:pt x="3657600" y="76308"/>
                  </a:cubicBezTo>
                </a:path>
              </a:pathLst>
            </a:custGeom>
            <a:noFill/>
            <a:ln w="31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자유형 52">
              <a:extLst>
                <a:ext uri="{FF2B5EF4-FFF2-40B4-BE49-F238E27FC236}">
                  <a16:creationId xmlns:a16="http://schemas.microsoft.com/office/drawing/2014/main" id="{ECC57339-9E9A-834E-B2B7-D750D41232B1}"/>
                </a:ext>
              </a:extLst>
            </p:cNvPr>
            <p:cNvSpPr/>
            <p:nvPr/>
          </p:nvSpPr>
          <p:spPr>
            <a:xfrm>
              <a:off x="4851400" y="1668622"/>
              <a:ext cx="3657600" cy="457891"/>
            </a:xfrm>
            <a:custGeom>
              <a:avLst/>
              <a:gdLst>
                <a:gd name="connsiteX0" fmla="*/ 0 w 3657600"/>
                <a:gd name="connsiteY0" fmla="*/ 423442 h 457891"/>
                <a:gd name="connsiteX1" fmla="*/ 1202267 w 3657600"/>
                <a:gd name="connsiteY1" fmla="*/ 108 h 457891"/>
                <a:gd name="connsiteX2" fmla="*/ 2709333 w 3657600"/>
                <a:gd name="connsiteY2" fmla="*/ 457308 h 457891"/>
                <a:gd name="connsiteX3" fmla="*/ 3657600 w 3657600"/>
                <a:gd name="connsiteY3" fmla="*/ 76308 h 457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7600" h="457891">
                  <a:moveTo>
                    <a:pt x="0" y="423442"/>
                  </a:moveTo>
                  <a:cubicBezTo>
                    <a:pt x="375356" y="208953"/>
                    <a:pt x="750712" y="-5536"/>
                    <a:pt x="1202267" y="108"/>
                  </a:cubicBezTo>
                  <a:cubicBezTo>
                    <a:pt x="1653822" y="5752"/>
                    <a:pt x="2300111" y="444608"/>
                    <a:pt x="2709333" y="457308"/>
                  </a:cubicBezTo>
                  <a:cubicBezTo>
                    <a:pt x="3118555" y="470008"/>
                    <a:pt x="3388077" y="273158"/>
                    <a:pt x="3657600" y="76308"/>
                  </a:cubicBezTo>
                </a:path>
              </a:pathLst>
            </a:custGeom>
            <a:noFill/>
            <a:ln w="31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4" name="타원 53">
            <a:extLst>
              <a:ext uri="{FF2B5EF4-FFF2-40B4-BE49-F238E27FC236}">
                <a16:creationId xmlns:a16="http://schemas.microsoft.com/office/drawing/2014/main" id="{AC454D7F-1F94-4F4F-B5B3-5AE900A29F56}"/>
              </a:ext>
            </a:extLst>
          </p:cNvPr>
          <p:cNvSpPr/>
          <p:nvPr/>
        </p:nvSpPr>
        <p:spPr bwMode="auto">
          <a:xfrm>
            <a:off x="5291627" y="219184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6" name="제목 1">
            <a:extLst>
              <a:ext uri="{FF2B5EF4-FFF2-40B4-BE49-F238E27FC236}">
                <a16:creationId xmlns:a16="http://schemas.microsoft.com/office/drawing/2014/main" id="{435B0CB7-0BA8-D04A-8469-CE50919C7AE7}"/>
              </a:ext>
            </a:extLst>
          </p:cNvPr>
          <p:cNvSpPr txBox="1">
            <a:spLocks/>
          </p:cNvSpPr>
          <p:nvPr/>
        </p:nvSpPr>
        <p:spPr>
          <a:xfrm>
            <a:off x="379674" y="666373"/>
            <a:ext cx="2520971" cy="3534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전체 리뷰 레이어 팝업 </a:t>
            </a:r>
            <a:r>
              <a:rPr kumimoji="0" lang="en-US" altLang="ko-KR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–</a:t>
            </a:r>
            <a:r>
              <a:rPr kumimoji="0" lang="ko-KR" altLang="en-US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 요약</a:t>
            </a:r>
            <a:endParaRPr kumimoji="0" lang="ko-KR" altLang="ko-KR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61475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332519"/>
              </p:ext>
            </p:extLst>
          </p:nvPr>
        </p:nvGraphicFramePr>
        <p:xfrm>
          <a:off x="9269501" y="558055"/>
          <a:ext cx="2676438" cy="288036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DP_030100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고객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명의 리뷰 영역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해당 리뷰 영역이 등록된 개수만큼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N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개로 화면 하단에 노출됨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페이징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처리 없음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Button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Default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별점순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40910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고객이 등록한 사진 이미지 노출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(1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7785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‘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도움이 돼요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‘1 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명의 고객님들께서 이 상품리뷰가 유용하다고 평가했습니다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기 선택 시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이미 </a:t>
                      </a:r>
                      <a:r>
                        <a:rPr kumimoji="0" lang="ko-KR" altLang="en-US" sz="900" b="0" i="0" u="none" strike="sng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상품평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도움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sng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비도움을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평가하였습니다</a:t>
                      </a:r>
                      <a:endParaRPr kumimoji="0" lang="en-US" altLang="ko-KR" sz="9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99092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도움이 안돼요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‘1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명의 고객님들께서 이 상품리뷰가 유용하지 않다고 평가했습니다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-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기 선택 시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이미 </a:t>
                      </a:r>
                      <a:r>
                        <a:rPr kumimoji="0" lang="ko-KR" altLang="en-US" sz="900" b="0" i="0" u="none" strike="sng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상품평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도움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sng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비도움을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평가하였습니다</a:t>
                      </a:r>
                      <a:endParaRPr kumimoji="0" lang="en-US" altLang="ko-KR" sz="9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9161118"/>
                  </a:ext>
                </a:extLst>
              </a:tr>
            </a:tbl>
          </a:graphicData>
        </a:graphic>
      </p:graphicFrame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C5C6274-1B62-2740-B6B2-E87959B61875}"/>
              </a:ext>
            </a:extLst>
          </p:cNvPr>
          <p:cNvSpPr>
            <a:spLocks noChangeAspect="1"/>
          </p:cNvSpPr>
          <p:nvPr/>
        </p:nvSpPr>
        <p:spPr bwMode="auto">
          <a:xfrm>
            <a:off x="875420" y="1358321"/>
            <a:ext cx="7256526" cy="44109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E40A9087-AF13-5842-A52D-61E3E8D5DE29}"/>
              </a:ext>
            </a:extLst>
          </p:cNvPr>
          <p:cNvGrpSpPr/>
          <p:nvPr/>
        </p:nvGrpSpPr>
        <p:grpSpPr>
          <a:xfrm>
            <a:off x="854052" y="1097262"/>
            <a:ext cx="7277893" cy="585688"/>
            <a:chOff x="4851400" y="1540825"/>
            <a:chExt cx="3657600" cy="585688"/>
          </a:xfrm>
        </p:grpSpPr>
        <p:sp>
          <p:nvSpPr>
            <p:cNvPr id="48" name="자유형 47">
              <a:extLst>
                <a:ext uri="{FF2B5EF4-FFF2-40B4-BE49-F238E27FC236}">
                  <a16:creationId xmlns:a16="http://schemas.microsoft.com/office/drawing/2014/main" id="{75BD31FC-AAD4-664D-A699-1A6D58CD1B69}"/>
                </a:ext>
              </a:extLst>
            </p:cNvPr>
            <p:cNvSpPr/>
            <p:nvPr/>
          </p:nvSpPr>
          <p:spPr>
            <a:xfrm>
              <a:off x="4851400" y="1540825"/>
              <a:ext cx="3657600" cy="457891"/>
            </a:xfrm>
            <a:custGeom>
              <a:avLst/>
              <a:gdLst>
                <a:gd name="connsiteX0" fmla="*/ 0 w 3657600"/>
                <a:gd name="connsiteY0" fmla="*/ 423442 h 457891"/>
                <a:gd name="connsiteX1" fmla="*/ 1202267 w 3657600"/>
                <a:gd name="connsiteY1" fmla="*/ 108 h 457891"/>
                <a:gd name="connsiteX2" fmla="*/ 2709333 w 3657600"/>
                <a:gd name="connsiteY2" fmla="*/ 457308 h 457891"/>
                <a:gd name="connsiteX3" fmla="*/ 3657600 w 3657600"/>
                <a:gd name="connsiteY3" fmla="*/ 76308 h 457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7600" h="457891">
                  <a:moveTo>
                    <a:pt x="0" y="423442"/>
                  </a:moveTo>
                  <a:cubicBezTo>
                    <a:pt x="375356" y="208953"/>
                    <a:pt x="750712" y="-5536"/>
                    <a:pt x="1202267" y="108"/>
                  </a:cubicBezTo>
                  <a:cubicBezTo>
                    <a:pt x="1653822" y="5752"/>
                    <a:pt x="2300111" y="444608"/>
                    <a:pt x="2709333" y="457308"/>
                  </a:cubicBezTo>
                  <a:cubicBezTo>
                    <a:pt x="3118555" y="470008"/>
                    <a:pt x="3388077" y="273158"/>
                    <a:pt x="3657600" y="76308"/>
                  </a:cubicBezTo>
                </a:path>
              </a:pathLst>
            </a:custGeom>
            <a:noFill/>
            <a:ln w="31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자유형 49">
              <a:extLst>
                <a:ext uri="{FF2B5EF4-FFF2-40B4-BE49-F238E27FC236}">
                  <a16:creationId xmlns:a16="http://schemas.microsoft.com/office/drawing/2014/main" id="{53F1B9A1-68E7-DF43-920C-2F26069FD05B}"/>
                </a:ext>
              </a:extLst>
            </p:cNvPr>
            <p:cNvSpPr/>
            <p:nvPr/>
          </p:nvSpPr>
          <p:spPr>
            <a:xfrm>
              <a:off x="4851400" y="1668622"/>
              <a:ext cx="3657600" cy="457891"/>
            </a:xfrm>
            <a:custGeom>
              <a:avLst/>
              <a:gdLst>
                <a:gd name="connsiteX0" fmla="*/ 0 w 3657600"/>
                <a:gd name="connsiteY0" fmla="*/ 423442 h 457891"/>
                <a:gd name="connsiteX1" fmla="*/ 1202267 w 3657600"/>
                <a:gd name="connsiteY1" fmla="*/ 108 h 457891"/>
                <a:gd name="connsiteX2" fmla="*/ 2709333 w 3657600"/>
                <a:gd name="connsiteY2" fmla="*/ 457308 h 457891"/>
                <a:gd name="connsiteX3" fmla="*/ 3657600 w 3657600"/>
                <a:gd name="connsiteY3" fmla="*/ 76308 h 457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7600" h="457891">
                  <a:moveTo>
                    <a:pt x="0" y="423442"/>
                  </a:moveTo>
                  <a:cubicBezTo>
                    <a:pt x="375356" y="208953"/>
                    <a:pt x="750712" y="-5536"/>
                    <a:pt x="1202267" y="108"/>
                  </a:cubicBezTo>
                  <a:cubicBezTo>
                    <a:pt x="1653822" y="5752"/>
                    <a:pt x="2300111" y="444608"/>
                    <a:pt x="2709333" y="457308"/>
                  </a:cubicBezTo>
                  <a:cubicBezTo>
                    <a:pt x="3118555" y="470008"/>
                    <a:pt x="3388077" y="273158"/>
                    <a:pt x="3657600" y="76308"/>
                  </a:cubicBezTo>
                </a:path>
              </a:pathLst>
            </a:custGeom>
            <a:noFill/>
            <a:ln w="31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1" name="제목 1">
            <a:extLst>
              <a:ext uri="{FF2B5EF4-FFF2-40B4-BE49-F238E27FC236}">
                <a16:creationId xmlns:a16="http://schemas.microsoft.com/office/drawing/2014/main" id="{8FFA7011-A9D4-554F-8ED0-0C47BD026A2F}"/>
              </a:ext>
            </a:extLst>
          </p:cNvPr>
          <p:cNvSpPr txBox="1">
            <a:spLocks/>
          </p:cNvSpPr>
          <p:nvPr/>
        </p:nvSpPr>
        <p:spPr>
          <a:xfrm>
            <a:off x="1010435" y="2106770"/>
            <a:ext cx="4050450" cy="49392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“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상자를 열고 디테일에 훅 갔습니다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.”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  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0B401E32-3B5B-5A47-94AA-E636A6E41A5D}"/>
              </a:ext>
            </a:extLst>
          </p:cNvPr>
          <p:cNvGrpSpPr/>
          <p:nvPr/>
        </p:nvGrpSpPr>
        <p:grpSpPr>
          <a:xfrm>
            <a:off x="1288848" y="2574472"/>
            <a:ext cx="1593590" cy="248316"/>
            <a:chOff x="2882230" y="3830980"/>
            <a:chExt cx="3168765" cy="523033"/>
          </a:xfrm>
        </p:grpSpPr>
        <p:sp>
          <p:nvSpPr>
            <p:cNvPr id="56" name="포인트가 5개인 별[5] 55">
              <a:extLst>
                <a:ext uri="{FF2B5EF4-FFF2-40B4-BE49-F238E27FC236}">
                  <a16:creationId xmlns:a16="http://schemas.microsoft.com/office/drawing/2014/main" id="{9D80F56F-62B1-E440-A72F-92DCF7310144}"/>
                </a:ext>
              </a:extLst>
            </p:cNvPr>
            <p:cNvSpPr/>
            <p:nvPr/>
          </p:nvSpPr>
          <p:spPr>
            <a:xfrm>
              <a:off x="2882230" y="3835616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7" name="포인트가 5개인 별[5] 56">
              <a:extLst>
                <a:ext uri="{FF2B5EF4-FFF2-40B4-BE49-F238E27FC236}">
                  <a16:creationId xmlns:a16="http://schemas.microsoft.com/office/drawing/2014/main" id="{D5FD0110-8F22-F947-A799-B6570724D420}"/>
                </a:ext>
              </a:extLst>
            </p:cNvPr>
            <p:cNvSpPr/>
            <p:nvPr/>
          </p:nvSpPr>
          <p:spPr>
            <a:xfrm>
              <a:off x="3546076" y="3830980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8" name="포인트가 5개인 별[5] 57">
              <a:extLst>
                <a:ext uri="{FF2B5EF4-FFF2-40B4-BE49-F238E27FC236}">
                  <a16:creationId xmlns:a16="http://schemas.microsoft.com/office/drawing/2014/main" id="{FB350813-22FE-4841-B574-C3C4E5890829}"/>
                </a:ext>
              </a:extLst>
            </p:cNvPr>
            <p:cNvSpPr/>
            <p:nvPr/>
          </p:nvSpPr>
          <p:spPr>
            <a:xfrm>
              <a:off x="4209922" y="3830980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9" name="포인트가 5개인 별[5] 58">
              <a:extLst>
                <a:ext uri="{FF2B5EF4-FFF2-40B4-BE49-F238E27FC236}">
                  <a16:creationId xmlns:a16="http://schemas.microsoft.com/office/drawing/2014/main" id="{9430AB1A-B095-9644-920B-77474191392A}"/>
                </a:ext>
              </a:extLst>
            </p:cNvPr>
            <p:cNvSpPr/>
            <p:nvPr/>
          </p:nvSpPr>
          <p:spPr>
            <a:xfrm>
              <a:off x="4873768" y="3830980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0" name="포인트가 5개인 별[5] 59">
              <a:extLst>
                <a:ext uri="{FF2B5EF4-FFF2-40B4-BE49-F238E27FC236}">
                  <a16:creationId xmlns:a16="http://schemas.microsoft.com/office/drawing/2014/main" id="{62CB1AE1-FDA1-C54F-8278-4469C0324CF0}"/>
                </a:ext>
              </a:extLst>
            </p:cNvPr>
            <p:cNvSpPr/>
            <p:nvPr/>
          </p:nvSpPr>
          <p:spPr>
            <a:xfrm>
              <a:off x="5535653" y="3838671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D0137A93-613F-8545-9532-C871C591A8FB}"/>
              </a:ext>
            </a:extLst>
          </p:cNvPr>
          <p:cNvGrpSpPr/>
          <p:nvPr/>
        </p:nvGrpSpPr>
        <p:grpSpPr>
          <a:xfrm>
            <a:off x="1259274" y="3174770"/>
            <a:ext cx="2444363" cy="242858"/>
            <a:chOff x="1086352" y="3435105"/>
            <a:chExt cx="3961136" cy="315351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A0562A78-60DA-504A-8F3A-D6585155312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8635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D8AD5BA7-C95C-D54A-B4B3-F29EE684AC0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81868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50F6C3AC-0DE5-BA44-B21E-15D5F3A1878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9161" y="3437453"/>
              <a:ext cx="795516" cy="313003"/>
            </a:xfrm>
            <a:prstGeom prst="rect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5EE9189D-AC26-DB40-94BD-9EFAB5C018E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56456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C24480DE-6639-0E4E-950F-78C2BCB652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5197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</p:grp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3DD3D321-A11A-1342-B110-EE7030C0192A}"/>
              </a:ext>
            </a:extLst>
          </p:cNvPr>
          <p:cNvSpPr>
            <a:spLocks noChangeAspect="1"/>
          </p:cNvSpPr>
          <p:nvPr/>
        </p:nvSpPr>
        <p:spPr bwMode="auto">
          <a:xfrm>
            <a:off x="1195820" y="2902669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컬러</a:t>
            </a:r>
            <a:endParaRPr lang="en-US" altLang="ko-KR" sz="900" dirty="0">
              <a:latin typeface="Trebuchet MS" pitchFamily="34" charset="0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6DBFE338-928E-844A-8050-9A4399E1853E}"/>
              </a:ext>
            </a:extLst>
          </p:cNvPr>
          <p:cNvGrpSpPr/>
          <p:nvPr/>
        </p:nvGrpSpPr>
        <p:grpSpPr>
          <a:xfrm>
            <a:off x="1259274" y="3954072"/>
            <a:ext cx="2444363" cy="244665"/>
            <a:chOff x="1086352" y="3435105"/>
            <a:chExt cx="3961136" cy="317698"/>
          </a:xfrm>
        </p:grpSpPr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973E3794-5E23-6D4A-8503-7336183A536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8635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D4BB6936-1703-BB4D-B378-DC853D65C73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81868" y="3435105"/>
              <a:ext cx="795516" cy="315350"/>
            </a:xfrm>
            <a:prstGeom prst="rect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EEEF6988-F4D3-2D46-BA99-040530C12BF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9162" y="3437453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ECE3C078-A55A-B44D-8A8B-1DBCAE428DF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56456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A79F7534-A8EA-594C-8132-8B9C235DDD6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5197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</p:grp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17DD013E-E329-8A46-81B6-DDB1700F8BB9}"/>
              </a:ext>
            </a:extLst>
          </p:cNvPr>
          <p:cNvSpPr>
            <a:spLocks noChangeAspect="1"/>
          </p:cNvSpPr>
          <p:nvPr/>
        </p:nvSpPr>
        <p:spPr bwMode="auto">
          <a:xfrm>
            <a:off x="1195820" y="3681976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사이즈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D2DECDE-971D-4443-A2F0-2B1A846C80A2}"/>
              </a:ext>
            </a:extLst>
          </p:cNvPr>
          <p:cNvSpPr>
            <a:spLocks noChangeAspect="1"/>
          </p:cNvSpPr>
          <p:nvPr/>
        </p:nvSpPr>
        <p:spPr bwMode="auto">
          <a:xfrm>
            <a:off x="1201671" y="3354033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어두워요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D367F02D-5A2E-C840-9256-387FF3F2BA77}"/>
              </a:ext>
            </a:extLst>
          </p:cNvPr>
          <p:cNvSpPr>
            <a:spLocks noChangeAspect="1"/>
          </p:cNvSpPr>
          <p:nvPr/>
        </p:nvSpPr>
        <p:spPr bwMode="auto">
          <a:xfrm>
            <a:off x="3215680" y="3359185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밝아요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D8B4538A-9405-1D4D-BC0B-825DA58342DC}"/>
              </a:ext>
            </a:extLst>
          </p:cNvPr>
          <p:cNvSpPr>
            <a:spLocks noChangeAspect="1"/>
          </p:cNvSpPr>
          <p:nvPr/>
        </p:nvSpPr>
        <p:spPr bwMode="auto">
          <a:xfrm>
            <a:off x="1195820" y="4144233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작아요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4C082888-12D2-584D-965E-F9FBD1BE1040}"/>
              </a:ext>
            </a:extLst>
          </p:cNvPr>
          <p:cNvSpPr>
            <a:spLocks noChangeAspect="1"/>
          </p:cNvSpPr>
          <p:nvPr/>
        </p:nvSpPr>
        <p:spPr bwMode="auto">
          <a:xfrm>
            <a:off x="3347324" y="4149385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커요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ABA64072-AE18-D84E-8321-9E6993483D04}"/>
              </a:ext>
            </a:extLst>
          </p:cNvPr>
          <p:cNvSpPr>
            <a:spLocks noChangeAspect="1"/>
          </p:cNvSpPr>
          <p:nvPr/>
        </p:nvSpPr>
        <p:spPr bwMode="auto">
          <a:xfrm>
            <a:off x="3100683" y="2579135"/>
            <a:ext cx="49090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홍*동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86782E81-141C-5446-96ED-AD420ACB9FAD}"/>
              </a:ext>
            </a:extLst>
          </p:cNvPr>
          <p:cNvSpPr>
            <a:spLocks noChangeAspect="1"/>
          </p:cNvSpPr>
          <p:nvPr/>
        </p:nvSpPr>
        <p:spPr bwMode="auto">
          <a:xfrm>
            <a:off x="3681868" y="2573905"/>
            <a:ext cx="8839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2019.09.04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A974D4D8-59EC-B54E-A274-5C63143229B5}"/>
              </a:ext>
            </a:extLst>
          </p:cNvPr>
          <p:cNvSpPr>
            <a:spLocks noChangeAspect="1"/>
          </p:cNvSpPr>
          <p:nvPr/>
        </p:nvSpPr>
        <p:spPr bwMode="auto">
          <a:xfrm>
            <a:off x="5375920" y="2329825"/>
            <a:ext cx="2025226" cy="22172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리뷰 이미지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1123247E-A7D6-2F49-9BEF-FE48B180DD5A}"/>
              </a:ext>
            </a:extLst>
          </p:cNvPr>
          <p:cNvGrpSpPr/>
          <p:nvPr/>
        </p:nvGrpSpPr>
        <p:grpSpPr>
          <a:xfrm>
            <a:off x="854360" y="5452607"/>
            <a:ext cx="7277893" cy="585688"/>
            <a:chOff x="4851400" y="1540825"/>
            <a:chExt cx="3657600" cy="585688"/>
          </a:xfrm>
        </p:grpSpPr>
        <p:sp>
          <p:nvSpPr>
            <p:cNvPr id="103" name="자유형 102">
              <a:extLst>
                <a:ext uri="{FF2B5EF4-FFF2-40B4-BE49-F238E27FC236}">
                  <a16:creationId xmlns:a16="http://schemas.microsoft.com/office/drawing/2014/main" id="{D826CF7E-7354-DE4D-B0DF-C9E3111F4349}"/>
                </a:ext>
              </a:extLst>
            </p:cNvPr>
            <p:cNvSpPr/>
            <p:nvPr/>
          </p:nvSpPr>
          <p:spPr>
            <a:xfrm>
              <a:off x="4851400" y="1540825"/>
              <a:ext cx="3657600" cy="457891"/>
            </a:xfrm>
            <a:custGeom>
              <a:avLst/>
              <a:gdLst>
                <a:gd name="connsiteX0" fmla="*/ 0 w 3657600"/>
                <a:gd name="connsiteY0" fmla="*/ 423442 h 457891"/>
                <a:gd name="connsiteX1" fmla="*/ 1202267 w 3657600"/>
                <a:gd name="connsiteY1" fmla="*/ 108 h 457891"/>
                <a:gd name="connsiteX2" fmla="*/ 2709333 w 3657600"/>
                <a:gd name="connsiteY2" fmla="*/ 457308 h 457891"/>
                <a:gd name="connsiteX3" fmla="*/ 3657600 w 3657600"/>
                <a:gd name="connsiteY3" fmla="*/ 76308 h 457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7600" h="457891">
                  <a:moveTo>
                    <a:pt x="0" y="423442"/>
                  </a:moveTo>
                  <a:cubicBezTo>
                    <a:pt x="375356" y="208953"/>
                    <a:pt x="750712" y="-5536"/>
                    <a:pt x="1202267" y="108"/>
                  </a:cubicBezTo>
                  <a:cubicBezTo>
                    <a:pt x="1653822" y="5752"/>
                    <a:pt x="2300111" y="444608"/>
                    <a:pt x="2709333" y="457308"/>
                  </a:cubicBezTo>
                  <a:cubicBezTo>
                    <a:pt x="3118555" y="470008"/>
                    <a:pt x="3388077" y="273158"/>
                    <a:pt x="3657600" y="76308"/>
                  </a:cubicBezTo>
                </a:path>
              </a:pathLst>
            </a:custGeom>
            <a:noFill/>
            <a:ln w="31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자유형 103">
              <a:extLst>
                <a:ext uri="{FF2B5EF4-FFF2-40B4-BE49-F238E27FC236}">
                  <a16:creationId xmlns:a16="http://schemas.microsoft.com/office/drawing/2014/main" id="{9713F248-C5BD-334E-B66F-09891283E815}"/>
                </a:ext>
              </a:extLst>
            </p:cNvPr>
            <p:cNvSpPr/>
            <p:nvPr/>
          </p:nvSpPr>
          <p:spPr>
            <a:xfrm>
              <a:off x="4851400" y="1668622"/>
              <a:ext cx="3657600" cy="457891"/>
            </a:xfrm>
            <a:custGeom>
              <a:avLst/>
              <a:gdLst>
                <a:gd name="connsiteX0" fmla="*/ 0 w 3657600"/>
                <a:gd name="connsiteY0" fmla="*/ 423442 h 457891"/>
                <a:gd name="connsiteX1" fmla="*/ 1202267 w 3657600"/>
                <a:gd name="connsiteY1" fmla="*/ 108 h 457891"/>
                <a:gd name="connsiteX2" fmla="*/ 2709333 w 3657600"/>
                <a:gd name="connsiteY2" fmla="*/ 457308 h 457891"/>
                <a:gd name="connsiteX3" fmla="*/ 3657600 w 3657600"/>
                <a:gd name="connsiteY3" fmla="*/ 76308 h 457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7600" h="457891">
                  <a:moveTo>
                    <a:pt x="0" y="423442"/>
                  </a:moveTo>
                  <a:cubicBezTo>
                    <a:pt x="375356" y="208953"/>
                    <a:pt x="750712" y="-5536"/>
                    <a:pt x="1202267" y="108"/>
                  </a:cubicBezTo>
                  <a:cubicBezTo>
                    <a:pt x="1653822" y="5752"/>
                    <a:pt x="2300111" y="444608"/>
                    <a:pt x="2709333" y="457308"/>
                  </a:cubicBezTo>
                  <a:cubicBezTo>
                    <a:pt x="3118555" y="470008"/>
                    <a:pt x="3388077" y="273158"/>
                    <a:pt x="3657600" y="76308"/>
                  </a:cubicBezTo>
                </a:path>
              </a:pathLst>
            </a:custGeom>
            <a:noFill/>
            <a:ln w="31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BBACE97D-78D6-E84D-A7A2-CD4C7E71DD45}"/>
              </a:ext>
            </a:extLst>
          </p:cNvPr>
          <p:cNvSpPr>
            <a:spLocks noChangeAspect="1"/>
          </p:cNvSpPr>
          <p:nvPr/>
        </p:nvSpPr>
        <p:spPr bwMode="auto">
          <a:xfrm>
            <a:off x="6300516" y="1763815"/>
            <a:ext cx="707832" cy="24178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latin typeface="Trebuchet MS" pitchFamily="34" charset="0"/>
              </a:rPr>
              <a:t>별점순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57FABFD3-ECE4-D34C-A758-22C4548E0250}"/>
              </a:ext>
            </a:extLst>
          </p:cNvPr>
          <p:cNvSpPr>
            <a:spLocks noChangeAspect="1"/>
          </p:cNvSpPr>
          <p:nvPr/>
        </p:nvSpPr>
        <p:spPr bwMode="auto">
          <a:xfrm>
            <a:off x="7008348" y="1763815"/>
            <a:ext cx="707832" cy="24178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latin typeface="Trebuchet MS" pitchFamily="34" charset="0"/>
              </a:rPr>
              <a:t>최신순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EF7E62D-5149-BD44-94A9-063A9B454B3E}"/>
              </a:ext>
            </a:extLst>
          </p:cNvPr>
          <p:cNvSpPr/>
          <p:nvPr/>
        </p:nvSpPr>
        <p:spPr>
          <a:xfrm>
            <a:off x="921050" y="2056509"/>
            <a:ext cx="7110165" cy="3443170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B6BB66EA-FC7F-D745-B328-811494A067B7}"/>
              </a:ext>
            </a:extLst>
          </p:cNvPr>
          <p:cNvSpPr/>
          <p:nvPr/>
        </p:nvSpPr>
        <p:spPr bwMode="auto">
          <a:xfrm>
            <a:off x="907345" y="2002867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6BF19B55-94C6-9942-91FD-25D7FC793C01}"/>
              </a:ext>
            </a:extLst>
          </p:cNvPr>
          <p:cNvSpPr/>
          <p:nvPr/>
        </p:nvSpPr>
        <p:spPr bwMode="auto">
          <a:xfrm>
            <a:off x="6155429" y="174382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AD4669F9-1FD2-3147-91BE-81E5B3C2CDBD}"/>
              </a:ext>
            </a:extLst>
          </p:cNvPr>
          <p:cNvSpPr/>
          <p:nvPr/>
        </p:nvSpPr>
        <p:spPr bwMode="auto">
          <a:xfrm>
            <a:off x="5303529" y="2312657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1" name="제목 1">
            <a:extLst>
              <a:ext uri="{FF2B5EF4-FFF2-40B4-BE49-F238E27FC236}">
                <a16:creationId xmlns:a16="http://schemas.microsoft.com/office/drawing/2014/main" id="{99C52744-AFE8-2848-B41A-9B560AE45FAC}"/>
              </a:ext>
            </a:extLst>
          </p:cNvPr>
          <p:cNvSpPr txBox="1">
            <a:spLocks/>
          </p:cNvSpPr>
          <p:nvPr/>
        </p:nvSpPr>
        <p:spPr>
          <a:xfrm>
            <a:off x="379674" y="666373"/>
            <a:ext cx="2520971" cy="3534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solidFill>
                  <a:schemeClr val="bg1"/>
                </a:solidFill>
                <a:latin typeface="+mn-ea"/>
              </a:rPr>
              <a:t>전체 리뷰 레이어 팝업 </a:t>
            </a:r>
            <a:r>
              <a:rPr kumimoji="0" lang="en-US" altLang="ko-KR" sz="1200" b="1" dirty="0">
                <a:solidFill>
                  <a:schemeClr val="bg1"/>
                </a:solidFill>
                <a:latin typeface="+mn-ea"/>
              </a:rPr>
              <a:t>–</a:t>
            </a:r>
            <a:r>
              <a:rPr kumimoji="0" lang="ko-KR" altLang="en-US" sz="1200" b="1" dirty="0">
                <a:solidFill>
                  <a:schemeClr val="bg1"/>
                </a:solidFill>
                <a:latin typeface="+mn-ea"/>
              </a:rPr>
              <a:t> 개별 리뷰</a:t>
            </a:r>
            <a:endParaRPr kumimoji="0" lang="ko-KR" altLang="ko-KR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0" name="제목 1">
            <a:extLst>
              <a:ext uri="{FF2B5EF4-FFF2-40B4-BE49-F238E27FC236}">
                <a16:creationId xmlns:a16="http://schemas.microsoft.com/office/drawing/2014/main" id="{554408D4-E37A-4645-9E42-7A8905485E74}"/>
              </a:ext>
            </a:extLst>
          </p:cNvPr>
          <p:cNvSpPr txBox="1">
            <a:spLocks/>
          </p:cNvSpPr>
          <p:nvPr/>
        </p:nvSpPr>
        <p:spPr>
          <a:xfrm>
            <a:off x="1010435" y="4429034"/>
            <a:ext cx="4050450" cy="32933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ko-KR" altLang="en-US" sz="800" dirty="0"/>
              <a:t>광고를 통해 샀어요</a:t>
            </a:r>
            <a:r>
              <a:rPr lang="en-US" altLang="ko-KR" sz="800" dirty="0"/>
              <a:t>. </a:t>
            </a:r>
            <a:r>
              <a:rPr lang="ko-KR" altLang="en-US" sz="800" dirty="0"/>
              <a:t>생각하던 그대로의 디자인을 실사로 보니까 정말 만족스러워요</a:t>
            </a:r>
            <a:r>
              <a:rPr lang="en-US" altLang="ko-KR" sz="800" dirty="0"/>
              <a:t>. </a:t>
            </a:r>
            <a:r>
              <a:rPr lang="ko-KR" altLang="en-US" sz="800" dirty="0" err="1"/>
              <a:t>통바지에다</a:t>
            </a:r>
            <a:r>
              <a:rPr lang="ko-KR" altLang="en-US" sz="800" dirty="0"/>
              <a:t> 입으면 아주 잘 어울립니다</a:t>
            </a:r>
            <a:r>
              <a:rPr lang="en-US" altLang="ko-KR" sz="800" dirty="0"/>
              <a:t>. </a:t>
            </a:r>
            <a:r>
              <a:rPr lang="ko-KR" altLang="en-US" sz="800" dirty="0"/>
              <a:t>일부러 </a:t>
            </a:r>
            <a:r>
              <a:rPr lang="ko-KR" altLang="en-US" sz="800" dirty="0" err="1"/>
              <a:t>반업해서</a:t>
            </a:r>
            <a:r>
              <a:rPr lang="ko-KR" altLang="en-US" sz="800" dirty="0"/>
              <a:t> 신었는데 매우 편해요</a:t>
            </a:r>
            <a:r>
              <a:rPr lang="en-US" altLang="ko-KR" sz="800" dirty="0"/>
              <a:t>.</a:t>
            </a:r>
            <a:endParaRPr kumimoji="0" lang="ko-KR" altLang="ko-KR" sz="800" dirty="0">
              <a:latin typeface="Trebuchet MS" panose="020B0603020202020204" pitchFamily="34" charset="0"/>
              <a:ea typeface="+mn-ea"/>
            </a:endParaRPr>
          </a:p>
        </p:txBody>
      </p:sp>
      <p:graphicFrame>
        <p:nvGraphicFramePr>
          <p:cNvPr id="62" name="Group 90">
            <a:extLst>
              <a:ext uri="{FF2B5EF4-FFF2-40B4-BE49-F238E27FC236}">
                <a16:creationId xmlns:a16="http://schemas.microsoft.com/office/drawing/2014/main" id="{26EBE3E0-FA7F-F84A-8344-F47C50E83295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8380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54EF703-DCA0-3242-9AD1-834680A04D86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4"/>
            <a:ext cx="3510390" cy="74292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4381322"/>
            <a:ext cx="3510390" cy="183798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07B544C-AE55-204F-999A-6E48D0D9A67A}"/>
              </a:ext>
            </a:extLst>
          </p:cNvPr>
          <p:cNvSpPr>
            <a:spLocks noChangeAspect="1"/>
          </p:cNvSpPr>
          <p:nvPr/>
        </p:nvSpPr>
        <p:spPr bwMode="auto">
          <a:xfrm>
            <a:off x="1066045" y="1220618"/>
            <a:ext cx="1564570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b="1" dirty="0" err="1">
                <a:latin typeface="Trebuchet MS" pitchFamily="34" charset="0"/>
              </a:rPr>
              <a:t>척테일러</a:t>
            </a:r>
            <a:r>
              <a:rPr lang="ko-KR" altLang="en-US" sz="900" b="1" dirty="0">
                <a:latin typeface="Trebuchet MS" pitchFamily="34" charset="0"/>
              </a:rPr>
              <a:t> 올스타 클래식 </a:t>
            </a:r>
            <a:r>
              <a:rPr lang="ko-KR" altLang="en-US" sz="900" b="1" dirty="0" err="1">
                <a:latin typeface="Trebuchet MS" pitchFamily="34" charset="0"/>
              </a:rPr>
              <a:t>레더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EAA34DD-B8D4-9643-BE14-825B656F90FE}"/>
              </a:ext>
            </a:extLst>
          </p:cNvPr>
          <p:cNvSpPr>
            <a:spLocks noChangeAspect="1"/>
          </p:cNvSpPr>
          <p:nvPr/>
        </p:nvSpPr>
        <p:spPr bwMode="auto">
          <a:xfrm>
            <a:off x="1064747" y="1605960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6A82C2B-2861-3042-95D3-D2D82673A153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853825"/>
            <a:ext cx="3510390" cy="252749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118C9AC-0991-194A-9E85-0AA1B07B29ED}"/>
              </a:ext>
            </a:extLst>
          </p:cNvPr>
          <p:cNvSpPr>
            <a:spLocks noChangeAspect="1"/>
          </p:cNvSpPr>
          <p:nvPr/>
        </p:nvSpPr>
        <p:spPr bwMode="auto">
          <a:xfrm>
            <a:off x="2405590" y="4104571"/>
            <a:ext cx="630070" cy="26602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1/8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89E5E1B-DF43-814F-8D03-AA3C8CE8DD40}"/>
              </a:ext>
            </a:extLst>
          </p:cNvPr>
          <p:cNvSpPr>
            <a:spLocks noChangeAspect="1"/>
          </p:cNvSpPr>
          <p:nvPr/>
        </p:nvSpPr>
        <p:spPr bwMode="auto">
          <a:xfrm>
            <a:off x="1450732" y="5812749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BFB9923-5B25-A541-BC37-0C968D132724}"/>
              </a:ext>
            </a:extLst>
          </p:cNvPr>
          <p:cNvSpPr>
            <a:spLocks noChangeAspect="1"/>
          </p:cNvSpPr>
          <p:nvPr/>
        </p:nvSpPr>
        <p:spPr bwMode="auto">
          <a:xfrm>
            <a:off x="3753682" y="5808326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5" name="하트 64">
            <a:extLst>
              <a:ext uri="{FF2B5EF4-FFF2-40B4-BE49-F238E27FC236}">
                <a16:creationId xmlns:a16="http://schemas.microsoft.com/office/drawing/2014/main" id="{3AE8F1A9-FE74-694A-8D99-FDF91D660B49}"/>
              </a:ext>
            </a:extLst>
          </p:cNvPr>
          <p:cNvSpPr/>
          <p:nvPr/>
        </p:nvSpPr>
        <p:spPr>
          <a:xfrm>
            <a:off x="3840270" y="5897820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6BC0FA9-2952-3F40-9601-4608FBEF7E77}"/>
              </a:ext>
            </a:extLst>
          </p:cNvPr>
          <p:cNvSpPr>
            <a:spLocks noChangeAspect="1"/>
          </p:cNvSpPr>
          <p:nvPr/>
        </p:nvSpPr>
        <p:spPr bwMode="auto">
          <a:xfrm>
            <a:off x="2505263" y="5813950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110939C1-36B7-8B41-9297-D811D41A7FC6}"/>
              </a:ext>
            </a:extLst>
          </p:cNvPr>
          <p:cNvSpPr>
            <a:spLocks noChangeAspect="1"/>
          </p:cNvSpPr>
          <p:nvPr/>
        </p:nvSpPr>
        <p:spPr bwMode="auto">
          <a:xfrm>
            <a:off x="1385966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C86D3D0-148A-294F-8C47-039ABF2EB76A}"/>
              </a:ext>
            </a:extLst>
          </p:cNvPr>
          <p:cNvSpPr>
            <a:spLocks noChangeAspect="1"/>
          </p:cNvSpPr>
          <p:nvPr/>
        </p:nvSpPr>
        <p:spPr bwMode="auto">
          <a:xfrm>
            <a:off x="1922997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6CA8EC3E-F0B3-F247-ADB3-24F1093840F4}"/>
              </a:ext>
            </a:extLst>
          </p:cNvPr>
          <p:cNvSpPr>
            <a:spLocks noChangeAspect="1"/>
          </p:cNvSpPr>
          <p:nvPr/>
        </p:nvSpPr>
        <p:spPr bwMode="auto">
          <a:xfrm>
            <a:off x="246002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4080E3E-0EE4-6C48-B914-4C841BF21308}"/>
              </a:ext>
            </a:extLst>
          </p:cNvPr>
          <p:cNvSpPr>
            <a:spLocks noChangeAspect="1"/>
          </p:cNvSpPr>
          <p:nvPr/>
        </p:nvSpPr>
        <p:spPr bwMode="auto">
          <a:xfrm>
            <a:off x="299705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B5D595C-DECF-D643-B54D-C05AAF5E34AE}"/>
              </a:ext>
            </a:extLst>
          </p:cNvPr>
          <p:cNvSpPr>
            <a:spLocks noChangeAspect="1"/>
          </p:cNvSpPr>
          <p:nvPr/>
        </p:nvSpPr>
        <p:spPr bwMode="auto">
          <a:xfrm>
            <a:off x="353408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9C2D24D-6A82-6347-A5D0-AD357B1662D2}"/>
              </a:ext>
            </a:extLst>
          </p:cNvPr>
          <p:cNvSpPr>
            <a:spLocks noChangeAspect="1"/>
          </p:cNvSpPr>
          <p:nvPr/>
        </p:nvSpPr>
        <p:spPr bwMode="auto">
          <a:xfrm>
            <a:off x="1360845" y="5056572"/>
            <a:ext cx="2690946" cy="50085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                      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010B32ED-9E2B-CB4D-9195-7FB1ACF7299B}"/>
              </a:ext>
            </a:extLst>
          </p:cNvPr>
          <p:cNvSpPr>
            <a:spLocks noChangeAspect="1"/>
          </p:cNvSpPr>
          <p:nvPr/>
        </p:nvSpPr>
        <p:spPr bwMode="auto">
          <a:xfrm>
            <a:off x="5060886" y="1110904"/>
            <a:ext cx="3510390" cy="5602686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F71877E4-945A-3348-AFFF-202A05AA8662}"/>
              </a:ext>
            </a:extLst>
          </p:cNvPr>
          <p:cNvSpPr>
            <a:spLocks noChangeAspect="1"/>
          </p:cNvSpPr>
          <p:nvPr/>
        </p:nvSpPr>
        <p:spPr bwMode="auto">
          <a:xfrm>
            <a:off x="5546187" y="6397814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A84BC672-44A0-7746-9187-D71235C5DE6B}"/>
              </a:ext>
            </a:extLst>
          </p:cNvPr>
          <p:cNvSpPr>
            <a:spLocks noChangeAspect="1"/>
          </p:cNvSpPr>
          <p:nvPr/>
        </p:nvSpPr>
        <p:spPr bwMode="auto">
          <a:xfrm>
            <a:off x="7849137" y="6393391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7" name="하트 64">
            <a:extLst>
              <a:ext uri="{FF2B5EF4-FFF2-40B4-BE49-F238E27FC236}">
                <a16:creationId xmlns:a16="http://schemas.microsoft.com/office/drawing/2014/main" id="{B494195D-08D0-0F41-8B81-90E99C1BEF3D}"/>
              </a:ext>
            </a:extLst>
          </p:cNvPr>
          <p:cNvSpPr/>
          <p:nvPr/>
        </p:nvSpPr>
        <p:spPr>
          <a:xfrm>
            <a:off x="7935725" y="6482885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4DCC26-A50B-224F-A31C-99AE1479414D}"/>
              </a:ext>
            </a:extLst>
          </p:cNvPr>
          <p:cNvSpPr>
            <a:spLocks noChangeAspect="1"/>
          </p:cNvSpPr>
          <p:nvPr/>
        </p:nvSpPr>
        <p:spPr bwMode="auto">
          <a:xfrm>
            <a:off x="6600718" y="6399015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3" name="아래쪽 화살표[D] 2">
            <a:extLst>
              <a:ext uri="{FF2B5EF4-FFF2-40B4-BE49-F238E27FC236}">
                <a16:creationId xmlns:a16="http://schemas.microsoft.com/office/drawing/2014/main" id="{B3F18789-8FBE-9445-BBD6-DC9C97D0CB89}"/>
              </a:ext>
            </a:extLst>
          </p:cNvPr>
          <p:cNvSpPr/>
          <p:nvPr/>
        </p:nvSpPr>
        <p:spPr>
          <a:xfrm>
            <a:off x="4610835" y="5808326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0" name="아래쪽 화살표[D] 89">
            <a:extLst>
              <a:ext uri="{FF2B5EF4-FFF2-40B4-BE49-F238E27FC236}">
                <a16:creationId xmlns:a16="http://schemas.microsoft.com/office/drawing/2014/main" id="{FCCF4D8C-0F61-5840-B2A9-8457CF66885C}"/>
              </a:ext>
            </a:extLst>
          </p:cNvPr>
          <p:cNvSpPr/>
          <p:nvPr/>
        </p:nvSpPr>
        <p:spPr>
          <a:xfrm>
            <a:off x="8676835" y="1129781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279CB3F7-AB16-A142-B657-FFCDAF172EC2}"/>
              </a:ext>
            </a:extLst>
          </p:cNvPr>
          <p:cNvSpPr>
            <a:spLocks noChangeAspect="1"/>
          </p:cNvSpPr>
          <p:nvPr/>
        </p:nvSpPr>
        <p:spPr bwMode="auto">
          <a:xfrm>
            <a:off x="5451961" y="1257340"/>
            <a:ext cx="1831061" cy="2517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원하시는 사이즈를 쉽게 찾으세요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86574118-773C-1A45-9003-85740AA64F6E}"/>
              </a:ext>
            </a:extLst>
          </p:cNvPr>
          <p:cNvSpPr>
            <a:spLocks noChangeAspect="1"/>
          </p:cNvSpPr>
          <p:nvPr/>
        </p:nvSpPr>
        <p:spPr bwMode="auto">
          <a:xfrm>
            <a:off x="7266130" y="1281420"/>
            <a:ext cx="843901" cy="25737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ko-KR" altLang="en-US" sz="900" b="1" dirty="0">
                <a:latin typeface="Trebuchet MS" pitchFamily="34" charset="0"/>
              </a:rPr>
              <a:t>사이즈 가이드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5B3E7E9-1897-584E-86CC-7FE5924E70BC}"/>
              </a:ext>
            </a:extLst>
          </p:cNvPr>
          <p:cNvSpPr>
            <a:spLocks noChangeAspect="1"/>
          </p:cNvSpPr>
          <p:nvPr/>
        </p:nvSpPr>
        <p:spPr bwMode="auto">
          <a:xfrm>
            <a:off x="5485097" y="160349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6C8C220D-8CF5-F046-B45D-9FC167490439}"/>
              </a:ext>
            </a:extLst>
          </p:cNvPr>
          <p:cNvSpPr>
            <a:spLocks noChangeAspect="1"/>
          </p:cNvSpPr>
          <p:nvPr/>
        </p:nvSpPr>
        <p:spPr bwMode="auto">
          <a:xfrm>
            <a:off x="6022128" y="160349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16729D8C-1A8A-CF4A-BB4E-47F08421224F}"/>
              </a:ext>
            </a:extLst>
          </p:cNvPr>
          <p:cNvSpPr>
            <a:spLocks noChangeAspect="1"/>
          </p:cNvSpPr>
          <p:nvPr/>
        </p:nvSpPr>
        <p:spPr bwMode="auto">
          <a:xfrm>
            <a:off x="6559159" y="160349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7F39BBDB-AD5E-5D48-A0E9-3BE29656A6E2}"/>
              </a:ext>
            </a:extLst>
          </p:cNvPr>
          <p:cNvSpPr>
            <a:spLocks noChangeAspect="1"/>
          </p:cNvSpPr>
          <p:nvPr/>
        </p:nvSpPr>
        <p:spPr bwMode="auto">
          <a:xfrm>
            <a:off x="7096189" y="160349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5AF595BC-F478-C24B-91B9-8F5F6576206D}"/>
              </a:ext>
            </a:extLst>
          </p:cNvPr>
          <p:cNvSpPr>
            <a:spLocks noChangeAspect="1"/>
          </p:cNvSpPr>
          <p:nvPr/>
        </p:nvSpPr>
        <p:spPr bwMode="auto">
          <a:xfrm>
            <a:off x="7633219" y="160349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EBE9FAA4-6DA7-4B49-BD1A-C3A9EE6C2F11}"/>
              </a:ext>
            </a:extLst>
          </p:cNvPr>
          <p:cNvSpPr>
            <a:spLocks noChangeAspect="1"/>
          </p:cNvSpPr>
          <p:nvPr/>
        </p:nvSpPr>
        <p:spPr bwMode="auto">
          <a:xfrm>
            <a:off x="5485097" y="200277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856FFFD2-3A0C-5D49-AC66-482911A01DD1}"/>
              </a:ext>
            </a:extLst>
          </p:cNvPr>
          <p:cNvSpPr>
            <a:spLocks noChangeAspect="1"/>
          </p:cNvSpPr>
          <p:nvPr/>
        </p:nvSpPr>
        <p:spPr bwMode="auto">
          <a:xfrm>
            <a:off x="6022128" y="200277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8982EA1C-38BC-EE4C-94F0-96FE58429A48}"/>
              </a:ext>
            </a:extLst>
          </p:cNvPr>
          <p:cNvSpPr>
            <a:spLocks noChangeAspect="1"/>
          </p:cNvSpPr>
          <p:nvPr/>
        </p:nvSpPr>
        <p:spPr bwMode="auto">
          <a:xfrm>
            <a:off x="6559159" y="200277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5B3BECE3-1025-1140-8BBB-8C1E91BCED7C}"/>
              </a:ext>
            </a:extLst>
          </p:cNvPr>
          <p:cNvSpPr>
            <a:spLocks noChangeAspect="1"/>
          </p:cNvSpPr>
          <p:nvPr/>
        </p:nvSpPr>
        <p:spPr bwMode="auto">
          <a:xfrm>
            <a:off x="7096189" y="200277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D0EECC4A-D004-A540-BFEA-B334FB9FC644}"/>
              </a:ext>
            </a:extLst>
          </p:cNvPr>
          <p:cNvSpPr>
            <a:spLocks noChangeAspect="1"/>
          </p:cNvSpPr>
          <p:nvPr/>
        </p:nvSpPr>
        <p:spPr bwMode="auto">
          <a:xfrm>
            <a:off x="7633219" y="200277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5F005316-1086-BB43-933C-3E80A6E5AA51}"/>
              </a:ext>
            </a:extLst>
          </p:cNvPr>
          <p:cNvSpPr>
            <a:spLocks noChangeAspect="1"/>
          </p:cNvSpPr>
          <p:nvPr/>
        </p:nvSpPr>
        <p:spPr bwMode="auto">
          <a:xfrm>
            <a:off x="6205380" y="3235006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올 가을 히트 상품</a:t>
            </a:r>
            <a:r>
              <a:rPr lang="en-US" altLang="ko-KR" sz="900" dirty="0">
                <a:latin typeface="Trebuchet MS" pitchFamily="34" charset="0"/>
              </a:rPr>
              <a:t>!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7327D6BC-1915-A947-8608-34E74A7A4D97}"/>
              </a:ext>
            </a:extLst>
          </p:cNvPr>
          <p:cNvSpPr>
            <a:spLocks noChangeAspect="1"/>
          </p:cNvSpPr>
          <p:nvPr/>
        </p:nvSpPr>
        <p:spPr bwMode="auto">
          <a:xfrm>
            <a:off x="5213286" y="3446425"/>
            <a:ext cx="3222974" cy="837670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상품 상세 설명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D015A09A-2DCB-5844-8799-394D22F82945}"/>
              </a:ext>
            </a:extLst>
          </p:cNvPr>
          <p:cNvSpPr>
            <a:spLocks noChangeAspect="1"/>
          </p:cNvSpPr>
          <p:nvPr/>
        </p:nvSpPr>
        <p:spPr bwMode="auto">
          <a:xfrm>
            <a:off x="5222773" y="4576748"/>
            <a:ext cx="1710191" cy="177061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17" name="포인트가 5개인 별 23">
            <a:extLst>
              <a:ext uri="{FF2B5EF4-FFF2-40B4-BE49-F238E27FC236}">
                <a16:creationId xmlns:a16="http://schemas.microsoft.com/office/drawing/2014/main" id="{A59DFB96-A077-554E-897A-88041C8F6733}"/>
              </a:ext>
            </a:extLst>
          </p:cNvPr>
          <p:cNvSpPr/>
          <p:nvPr/>
        </p:nvSpPr>
        <p:spPr>
          <a:xfrm>
            <a:off x="5917951" y="522178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8" name="포인트가 5개인 별 24">
            <a:extLst>
              <a:ext uri="{FF2B5EF4-FFF2-40B4-BE49-F238E27FC236}">
                <a16:creationId xmlns:a16="http://schemas.microsoft.com/office/drawing/2014/main" id="{2F21FC95-3E70-D649-AA34-DA6E5027F4AC}"/>
              </a:ext>
            </a:extLst>
          </p:cNvPr>
          <p:cNvSpPr/>
          <p:nvPr/>
        </p:nvSpPr>
        <p:spPr>
          <a:xfrm>
            <a:off x="6056546" y="522178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9" name="포인트가 5개인 별 25">
            <a:extLst>
              <a:ext uri="{FF2B5EF4-FFF2-40B4-BE49-F238E27FC236}">
                <a16:creationId xmlns:a16="http://schemas.microsoft.com/office/drawing/2014/main" id="{24F4594B-DC8A-FA43-A3A3-C179917910AD}"/>
              </a:ext>
            </a:extLst>
          </p:cNvPr>
          <p:cNvSpPr/>
          <p:nvPr/>
        </p:nvSpPr>
        <p:spPr>
          <a:xfrm>
            <a:off x="6191560" y="522178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0" name="포인트가 5개인 별 26">
            <a:extLst>
              <a:ext uri="{FF2B5EF4-FFF2-40B4-BE49-F238E27FC236}">
                <a16:creationId xmlns:a16="http://schemas.microsoft.com/office/drawing/2014/main" id="{7A363FF2-0D98-3340-A956-E4648A0EFAD4}"/>
              </a:ext>
            </a:extLst>
          </p:cNvPr>
          <p:cNvSpPr/>
          <p:nvPr/>
        </p:nvSpPr>
        <p:spPr>
          <a:xfrm>
            <a:off x="6327778" y="522178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1" name="제목 1">
            <a:extLst>
              <a:ext uri="{FF2B5EF4-FFF2-40B4-BE49-F238E27FC236}">
                <a16:creationId xmlns:a16="http://schemas.microsoft.com/office/drawing/2014/main" id="{F2B61A22-060E-A443-94B1-6088D86CB828}"/>
              </a:ext>
            </a:extLst>
          </p:cNvPr>
          <p:cNvSpPr txBox="1">
            <a:spLocks/>
          </p:cNvSpPr>
          <p:nvPr/>
        </p:nvSpPr>
        <p:spPr>
          <a:xfrm>
            <a:off x="5760818" y="4709230"/>
            <a:ext cx="632086" cy="38606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32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32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22" name="포인트가 5개인 별 2">
            <a:extLst>
              <a:ext uri="{FF2B5EF4-FFF2-40B4-BE49-F238E27FC236}">
                <a16:creationId xmlns:a16="http://schemas.microsoft.com/office/drawing/2014/main" id="{91C52480-B141-E74F-BBEF-553CC35CDBA1}"/>
              </a:ext>
            </a:extLst>
          </p:cNvPr>
          <p:cNvSpPr/>
          <p:nvPr/>
        </p:nvSpPr>
        <p:spPr>
          <a:xfrm>
            <a:off x="5773780" y="522178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DFB566A3-FA68-4B40-AABD-C8597351600F}"/>
              </a:ext>
            </a:extLst>
          </p:cNvPr>
          <p:cNvSpPr>
            <a:spLocks noChangeAspect="1"/>
          </p:cNvSpPr>
          <p:nvPr/>
        </p:nvSpPr>
        <p:spPr bwMode="auto">
          <a:xfrm>
            <a:off x="5267779" y="5315575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6</a:t>
            </a:r>
            <a:r>
              <a:rPr lang="ko-KR" altLang="en-US" sz="900" dirty="0">
                <a:latin typeface="Trebuchet MS" pitchFamily="34" charset="0"/>
              </a:rPr>
              <a:t>개의 상품리뷰가 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EF6B0628-9E3B-444E-9E07-F52F87DB09AD}"/>
              </a:ext>
            </a:extLst>
          </p:cNvPr>
          <p:cNvSpPr>
            <a:spLocks noChangeAspect="1"/>
          </p:cNvSpPr>
          <p:nvPr/>
        </p:nvSpPr>
        <p:spPr bwMode="auto">
          <a:xfrm>
            <a:off x="5378973" y="5915821"/>
            <a:ext cx="145531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44C3AFA1-EAF0-4241-A514-DB0A6402C694}"/>
              </a:ext>
            </a:extLst>
          </p:cNvPr>
          <p:cNvSpPr>
            <a:spLocks noChangeAspect="1"/>
          </p:cNvSpPr>
          <p:nvPr/>
        </p:nvSpPr>
        <p:spPr bwMode="auto">
          <a:xfrm>
            <a:off x="6992938" y="4576747"/>
            <a:ext cx="1710191" cy="1770611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27" name="제목 1">
            <a:extLst>
              <a:ext uri="{FF2B5EF4-FFF2-40B4-BE49-F238E27FC236}">
                <a16:creationId xmlns:a16="http://schemas.microsoft.com/office/drawing/2014/main" id="{C055B6FD-A2C3-B240-9F86-9960E74A115A}"/>
              </a:ext>
            </a:extLst>
          </p:cNvPr>
          <p:cNvSpPr txBox="1">
            <a:spLocks/>
          </p:cNvSpPr>
          <p:nvPr/>
        </p:nvSpPr>
        <p:spPr>
          <a:xfrm>
            <a:off x="6992937" y="4606265"/>
            <a:ext cx="1625493" cy="119518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“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상자를 열고 디테일에 훅 갔습니다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.”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  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33" name="제목 1">
            <a:extLst>
              <a:ext uri="{FF2B5EF4-FFF2-40B4-BE49-F238E27FC236}">
                <a16:creationId xmlns:a16="http://schemas.microsoft.com/office/drawing/2014/main" id="{568F64C9-5338-2A45-A440-B55254CB6442}"/>
              </a:ext>
            </a:extLst>
          </p:cNvPr>
          <p:cNvSpPr txBox="1">
            <a:spLocks/>
          </p:cNvSpPr>
          <p:nvPr/>
        </p:nvSpPr>
        <p:spPr>
          <a:xfrm>
            <a:off x="5222773" y="4277573"/>
            <a:ext cx="2763566" cy="24757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1000" b="1" dirty="0" err="1">
                <a:latin typeface="Trebuchet MS" panose="020B0603020202020204" pitchFamily="34" charset="0"/>
                <a:ea typeface="+mn-ea"/>
              </a:rPr>
              <a:t>상품리뷰</a:t>
            </a:r>
            <a:r>
              <a:rPr kumimoji="0" lang="en-US" altLang="ko-KR" sz="1000" b="1" dirty="0">
                <a:latin typeface="Trebuchet MS" panose="020B0603020202020204" pitchFamily="34" charset="0"/>
                <a:ea typeface="+mn-ea"/>
              </a:rPr>
              <a:t>(6)</a:t>
            </a: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   </a:t>
            </a:r>
            <a:r>
              <a:rPr kumimoji="0" lang="en-US" altLang="ko-KR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anose="020B0603020202020204" pitchFamily="34" charset="0"/>
                <a:ea typeface="+mn-ea"/>
              </a:rPr>
              <a:t>&lt;</a:t>
            </a: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  </a:t>
            </a:r>
            <a:r>
              <a:rPr kumimoji="0" lang="en-US" altLang="ko-KR" sz="1000" b="1" dirty="0">
                <a:latin typeface="Trebuchet MS" panose="020B0603020202020204" pitchFamily="34" charset="0"/>
                <a:ea typeface="+mn-ea"/>
              </a:rPr>
              <a:t>&gt;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46" name="아래쪽 화살표[D] 145">
            <a:extLst>
              <a:ext uri="{FF2B5EF4-FFF2-40B4-BE49-F238E27FC236}">
                <a16:creationId xmlns:a16="http://schemas.microsoft.com/office/drawing/2014/main" id="{8DAAD7FF-FEE2-EA45-90F6-DD33A93AA1B0}"/>
              </a:ext>
            </a:extLst>
          </p:cNvPr>
          <p:cNvSpPr/>
          <p:nvPr/>
        </p:nvSpPr>
        <p:spPr>
          <a:xfrm>
            <a:off x="8676835" y="5818262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147" name="Group 90">
            <a:extLst>
              <a:ext uri="{FF2B5EF4-FFF2-40B4-BE49-F238E27FC236}">
                <a16:creationId xmlns:a16="http://schemas.microsoft.com/office/drawing/2014/main" id="{E7D3EBEB-67A0-B642-8B73-4591E40D76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614099"/>
              </p:ext>
            </p:extLst>
          </p:nvPr>
        </p:nvGraphicFramePr>
        <p:xfrm>
          <a:off x="9269501" y="558060"/>
          <a:ext cx="2676438" cy="6381851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748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397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상품명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 영역의 가로 사이즈를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상풍명이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길어져 벗어날 경우 줄바꿈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397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상품가격 노출 기준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정상가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(Price)+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할인가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(Sale Price)+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할인율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(%)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814633"/>
                  </a:ext>
                </a:extLst>
              </a:tr>
              <a:tr h="390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A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신발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남성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여성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유니섹스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어패럴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&amp;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액세서리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유니섹스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-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키즈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인펀트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키즈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9746415"/>
                  </a:ext>
                </a:extLst>
              </a:tr>
              <a:tr h="70993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(1/8)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현재 이미지 순서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전체 이미지 개수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확대보기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좌우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스와이프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무한 루프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X)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대표 이미지 외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2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번째 이미지를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video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영역으로 사용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현재 상품이 보유한 컬러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sku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해당 상품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lang="ko-KR" altLang="en-US" sz="900" dirty="0"/>
                        <a:t>가로 </a:t>
                      </a:r>
                      <a:r>
                        <a:rPr lang="en-US" altLang="ko-KR" sz="900" dirty="0"/>
                        <a:t>1</a:t>
                      </a:r>
                      <a:r>
                        <a:rPr lang="ko-KR" altLang="en-US" sz="900" dirty="0"/>
                        <a:t>줄로 노출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/>
                        <a:t>좌우 스크롤 되도록</a:t>
                      </a:r>
                      <a:r>
                        <a:rPr lang="en-US" altLang="ko-KR" sz="900" dirty="0"/>
                        <a:t>(US</a:t>
                      </a:r>
                      <a:r>
                        <a:rPr lang="ko-KR" altLang="en-US" sz="900" dirty="0"/>
                        <a:t> 기준</a:t>
                      </a:r>
                      <a:r>
                        <a:rPr lang="en-US" altLang="ko-KR" sz="900" dirty="0"/>
                        <a:t>)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48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현재 상품의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컬러명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408630"/>
                  </a:ext>
                </a:extLst>
              </a:tr>
              <a:tr h="17748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현재 상품의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Product ID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313082"/>
                  </a:ext>
                </a:extLst>
              </a:tr>
              <a:tr h="28397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사이즈 솔루션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더핏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더핏</a:t>
                      </a:r>
                      <a:r>
                        <a:rPr kumimoji="0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내용 확인 필요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강수재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K)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6308230"/>
                  </a:ext>
                </a:extLst>
              </a:tr>
              <a:tr h="17748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사이즈 가이드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가이드 레이어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8737671"/>
                  </a:ext>
                </a:extLst>
              </a:tr>
              <a:tr h="390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사이즈 선택 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현재 상품이 보유한 사이즈 옵션 모두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품절 사이즈 포함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품절 사이는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Gray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처리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8258398"/>
                  </a:ext>
                </a:extLst>
              </a:tr>
              <a:tr h="60344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10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짧은 설명 문구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(Admin&gt;Catalog&gt;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&gt;General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탭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짧은 설명 문구 내용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미 등록 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더보기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텍스트 링크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좌정렬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더보기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상품설명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영역으로 포커스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9383888"/>
                  </a:ext>
                </a:extLst>
              </a:tr>
              <a:tr h="390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 상세 노출 영역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Admin&gt;catalog&gt;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&gt;general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탭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상품 상세 설명에 등록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5123381"/>
                  </a:ext>
                </a:extLst>
              </a:tr>
              <a:tr h="390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*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[</a:t>
                      </a:r>
                      <a:r>
                        <a:rPr kumimoji="0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공통</a:t>
                      </a:r>
                      <a:r>
                        <a: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]</a:t>
                      </a:r>
                      <a:r>
                        <a:rPr kumimoji="0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장바구니 담기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바로구매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위시리스트 영역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(z-index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3101264"/>
                  </a:ext>
                </a:extLst>
              </a:tr>
              <a:tr h="163931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744964"/>
                  </a:ext>
                </a:extLst>
              </a:tr>
            </a:tbl>
          </a:graphicData>
        </a:graphic>
      </p:graphicFrame>
      <p:sp>
        <p:nvSpPr>
          <p:cNvPr id="148" name="타원 147">
            <a:extLst>
              <a:ext uri="{FF2B5EF4-FFF2-40B4-BE49-F238E27FC236}">
                <a16:creationId xmlns:a16="http://schemas.microsoft.com/office/drawing/2014/main" id="{698665FB-279A-9A49-803E-DD6AB1D26C05}"/>
              </a:ext>
            </a:extLst>
          </p:cNvPr>
          <p:cNvSpPr/>
          <p:nvPr/>
        </p:nvSpPr>
        <p:spPr bwMode="auto">
          <a:xfrm>
            <a:off x="944059" y="113374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4C994B1B-E05A-2C4C-8C38-1E5360B2E92C}"/>
              </a:ext>
            </a:extLst>
          </p:cNvPr>
          <p:cNvSpPr/>
          <p:nvPr/>
        </p:nvSpPr>
        <p:spPr bwMode="auto">
          <a:xfrm>
            <a:off x="2952608" y="115627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D22E7485-F8B7-D740-97BB-F8F472255FCB}"/>
              </a:ext>
            </a:extLst>
          </p:cNvPr>
          <p:cNvSpPr/>
          <p:nvPr/>
        </p:nvSpPr>
        <p:spPr bwMode="auto">
          <a:xfrm>
            <a:off x="883315" y="1903430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CB7E2DB4-4433-044F-A1EB-279FA3441296}"/>
              </a:ext>
            </a:extLst>
          </p:cNvPr>
          <p:cNvSpPr/>
          <p:nvPr/>
        </p:nvSpPr>
        <p:spPr bwMode="auto">
          <a:xfrm>
            <a:off x="1262768" y="445493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2891BD10-3191-674D-80C9-36478B734011}"/>
              </a:ext>
            </a:extLst>
          </p:cNvPr>
          <p:cNvSpPr/>
          <p:nvPr/>
        </p:nvSpPr>
        <p:spPr bwMode="auto">
          <a:xfrm>
            <a:off x="3056499" y="50041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6854092B-53BA-A447-9AD8-134C727A92C4}"/>
              </a:ext>
            </a:extLst>
          </p:cNvPr>
          <p:cNvSpPr/>
          <p:nvPr/>
        </p:nvSpPr>
        <p:spPr bwMode="auto">
          <a:xfrm>
            <a:off x="3134692" y="528689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222D93FA-93C1-DE40-9974-B8919205C834}"/>
              </a:ext>
            </a:extLst>
          </p:cNvPr>
          <p:cNvSpPr/>
          <p:nvPr/>
        </p:nvSpPr>
        <p:spPr>
          <a:xfrm>
            <a:off x="1348506" y="5785779"/>
            <a:ext cx="2909854" cy="433530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직사각형 152">
            <a:extLst>
              <a:ext uri="{FF2B5EF4-FFF2-40B4-BE49-F238E27FC236}">
                <a16:creationId xmlns:a16="http://schemas.microsoft.com/office/drawing/2014/main" id="{2F3E7853-D8C4-B64E-A203-81398777A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8990" y="5585359"/>
            <a:ext cx="303536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공통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5BDDE74E-7699-AA4E-BE58-07EB16B838E9}"/>
              </a:ext>
            </a:extLst>
          </p:cNvPr>
          <p:cNvSpPr/>
          <p:nvPr/>
        </p:nvSpPr>
        <p:spPr bwMode="auto">
          <a:xfrm>
            <a:off x="5346402" y="1169435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654AC78B-284A-E744-9604-F041AAB0BF0F}"/>
              </a:ext>
            </a:extLst>
          </p:cNvPr>
          <p:cNvSpPr/>
          <p:nvPr/>
        </p:nvSpPr>
        <p:spPr bwMode="auto">
          <a:xfrm>
            <a:off x="8002686" y="117927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9CC6C382-45AE-E442-85B9-9F4DD58A2EBD}"/>
              </a:ext>
            </a:extLst>
          </p:cNvPr>
          <p:cNvSpPr/>
          <p:nvPr/>
        </p:nvSpPr>
        <p:spPr bwMode="auto">
          <a:xfrm>
            <a:off x="5390482" y="160472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9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4D0646AA-D1B4-934C-8512-7DA393CC63A6}"/>
              </a:ext>
            </a:extLst>
          </p:cNvPr>
          <p:cNvSpPr/>
          <p:nvPr/>
        </p:nvSpPr>
        <p:spPr bwMode="auto">
          <a:xfrm>
            <a:off x="7190449" y="3251271"/>
            <a:ext cx="165691" cy="165691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10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A6023BF1-D99D-2D4D-8FA3-59863B3A3B71}"/>
              </a:ext>
            </a:extLst>
          </p:cNvPr>
          <p:cNvSpPr/>
          <p:nvPr/>
        </p:nvSpPr>
        <p:spPr bwMode="auto">
          <a:xfrm>
            <a:off x="5153893" y="3365303"/>
            <a:ext cx="165691" cy="165691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26571341-1C6D-6443-A01F-CBDB96F9BF58}"/>
              </a:ext>
            </a:extLst>
          </p:cNvPr>
          <p:cNvGrpSpPr/>
          <p:nvPr/>
        </p:nvGrpSpPr>
        <p:grpSpPr>
          <a:xfrm>
            <a:off x="7529118" y="5779979"/>
            <a:ext cx="604081" cy="50083"/>
            <a:chOff x="1128701" y="5255693"/>
            <a:chExt cx="604081" cy="50083"/>
          </a:xfrm>
        </p:grpSpPr>
        <p:sp>
          <p:nvSpPr>
            <p:cNvPr id="166" name="포인트가 5개인 별 23">
              <a:extLst>
                <a:ext uri="{FF2B5EF4-FFF2-40B4-BE49-F238E27FC236}">
                  <a16:creationId xmlns:a16="http://schemas.microsoft.com/office/drawing/2014/main" id="{3AE580E5-FE6D-BD42-91D7-3C710D860C0C}"/>
                </a:ext>
              </a:extLst>
            </p:cNvPr>
            <p:cNvSpPr/>
            <p:nvPr/>
          </p:nvSpPr>
          <p:spPr>
            <a:xfrm>
              <a:off x="1272872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7" name="포인트가 5개인 별 24">
              <a:extLst>
                <a:ext uri="{FF2B5EF4-FFF2-40B4-BE49-F238E27FC236}">
                  <a16:creationId xmlns:a16="http://schemas.microsoft.com/office/drawing/2014/main" id="{461A6B8D-0C2F-D84B-A6B9-227B9764B117}"/>
                </a:ext>
              </a:extLst>
            </p:cNvPr>
            <p:cNvSpPr/>
            <p:nvPr/>
          </p:nvSpPr>
          <p:spPr>
            <a:xfrm>
              <a:off x="1411467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8" name="포인트가 5개인 별 25">
              <a:extLst>
                <a:ext uri="{FF2B5EF4-FFF2-40B4-BE49-F238E27FC236}">
                  <a16:creationId xmlns:a16="http://schemas.microsoft.com/office/drawing/2014/main" id="{B7807BF1-3D00-FF44-A46B-EDF239DA5329}"/>
                </a:ext>
              </a:extLst>
            </p:cNvPr>
            <p:cNvSpPr/>
            <p:nvPr/>
          </p:nvSpPr>
          <p:spPr>
            <a:xfrm>
              <a:off x="154648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9" name="포인트가 5개인 별 26">
              <a:extLst>
                <a:ext uri="{FF2B5EF4-FFF2-40B4-BE49-F238E27FC236}">
                  <a16:creationId xmlns:a16="http://schemas.microsoft.com/office/drawing/2014/main" id="{170FD0CB-5534-F046-93AC-FA68B9A62A40}"/>
                </a:ext>
              </a:extLst>
            </p:cNvPr>
            <p:cNvSpPr/>
            <p:nvPr/>
          </p:nvSpPr>
          <p:spPr>
            <a:xfrm>
              <a:off x="1682699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70" name="포인트가 5개인 별 2">
              <a:extLst>
                <a:ext uri="{FF2B5EF4-FFF2-40B4-BE49-F238E27FC236}">
                  <a16:creationId xmlns:a16="http://schemas.microsoft.com/office/drawing/2014/main" id="{B48020C9-B45E-7A4F-9BCF-A67FC61416FE}"/>
                </a:ext>
              </a:extLst>
            </p:cNvPr>
            <p:cNvSpPr/>
            <p:nvPr/>
          </p:nvSpPr>
          <p:spPr>
            <a:xfrm>
              <a:off x="112870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75E0A7E6-4079-9C42-9C9D-025867652391}"/>
              </a:ext>
            </a:extLst>
          </p:cNvPr>
          <p:cNvSpPr>
            <a:spLocks noChangeAspect="1"/>
          </p:cNvSpPr>
          <p:nvPr/>
        </p:nvSpPr>
        <p:spPr bwMode="auto">
          <a:xfrm>
            <a:off x="2577501" y="1271671"/>
            <a:ext cx="1895411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en-US" altLang="ko-KR" sz="1050" b="1" strike="sngStrike" dirty="0">
                <a:latin typeface="Trebuchet MS" pitchFamily="34" charset="0"/>
              </a:rPr>
              <a:t>69,000</a:t>
            </a:r>
            <a:r>
              <a:rPr lang="ko-KR" altLang="en-US" sz="1050" b="1" strike="sngStrike" dirty="0">
                <a:latin typeface="Trebuchet MS" pitchFamily="34" charset="0"/>
              </a:rPr>
              <a:t>원</a:t>
            </a:r>
            <a:r>
              <a:rPr lang="ko-KR" altLang="en-US" sz="1050" b="1" dirty="0">
                <a:latin typeface="Trebuchet MS" pitchFamily="34" charset="0"/>
              </a:rPr>
              <a:t> </a:t>
            </a:r>
            <a:r>
              <a:rPr lang="en-US" altLang="ko-KR" sz="1050" b="1" dirty="0">
                <a:latin typeface="Trebuchet MS" pitchFamily="34" charset="0"/>
              </a:rPr>
              <a:t>55,200</a:t>
            </a:r>
            <a:r>
              <a:rPr lang="ko-KR" altLang="en-US" sz="1050" b="1" dirty="0">
                <a:latin typeface="Trebuchet MS" pitchFamily="34" charset="0"/>
              </a:rPr>
              <a:t>원</a:t>
            </a:r>
            <a:r>
              <a:rPr lang="ko-KR" altLang="en-US" sz="700" dirty="0">
                <a:latin typeface="Trebuchet MS" pitchFamily="34" charset="0"/>
              </a:rPr>
              <a:t> </a:t>
            </a:r>
            <a:r>
              <a:rPr lang="en-US" altLang="ko-KR" sz="700" dirty="0">
                <a:latin typeface="Trebuchet MS" pitchFamily="34" charset="0"/>
              </a:rPr>
              <a:t>(20%)</a:t>
            </a: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C023573E-2149-0941-86BF-9CF2F3FE984B}"/>
              </a:ext>
            </a:extLst>
          </p:cNvPr>
          <p:cNvSpPr/>
          <p:nvPr/>
        </p:nvSpPr>
        <p:spPr bwMode="auto">
          <a:xfrm>
            <a:off x="948760" y="1552894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A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82" name="Group 90">
            <a:extLst>
              <a:ext uri="{FF2B5EF4-FFF2-40B4-BE49-F238E27FC236}">
                <a16:creationId xmlns:a16="http://schemas.microsoft.com/office/drawing/2014/main" id="{235CD968-C5A5-D443-AF08-2477F31CE7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301401"/>
              </p:ext>
            </p:extLst>
          </p:nvPr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0" name="직사각형 79">
            <a:extLst>
              <a:ext uri="{FF2B5EF4-FFF2-40B4-BE49-F238E27FC236}">
                <a16:creationId xmlns:a16="http://schemas.microsoft.com/office/drawing/2014/main" id="{4BFF0B2F-2108-0040-821D-0F98E838B2B3}"/>
              </a:ext>
            </a:extLst>
          </p:cNvPr>
          <p:cNvSpPr>
            <a:spLocks noChangeAspect="1"/>
          </p:cNvSpPr>
          <p:nvPr/>
        </p:nvSpPr>
        <p:spPr bwMode="auto">
          <a:xfrm>
            <a:off x="5468621" y="2976110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sp>
        <p:nvSpPr>
          <p:cNvPr id="83" name="모서리가 둥근 직사각형 82">
            <a:extLst>
              <a:ext uri="{FF2B5EF4-FFF2-40B4-BE49-F238E27FC236}">
                <a16:creationId xmlns:a16="http://schemas.microsoft.com/office/drawing/2014/main" id="{5B865C6C-3A8C-8748-B21D-83C28DCAFA8C}"/>
              </a:ext>
            </a:extLst>
          </p:cNvPr>
          <p:cNvSpPr/>
          <p:nvPr/>
        </p:nvSpPr>
        <p:spPr>
          <a:xfrm>
            <a:off x="5472381" y="2426094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F7401D7C-265C-0B41-B40A-ED161874D0C1}"/>
              </a:ext>
            </a:extLst>
          </p:cNvPr>
          <p:cNvSpPr>
            <a:spLocks noChangeAspect="1"/>
          </p:cNvSpPr>
          <p:nvPr/>
        </p:nvSpPr>
        <p:spPr bwMode="auto">
          <a:xfrm>
            <a:off x="5800918" y="2436410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06949F1C-BCD0-B543-997E-903E90972504}"/>
              </a:ext>
            </a:extLst>
          </p:cNvPr>
          <p:cNvSpPr>
            <a:spLocks noChangeAspect="1"/>
          </p:cNvSpPr>
          <p:nvPr/>
        </p:nvSpPr>
        <p:spPr bwMode="auto">
          <a:xfrm>
            <a:off x="6293700" y="2436410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A69A6640-9190-0748-92C8-602B7CD937F1}"/>
              </a:ext>
            </a:extLst>
          </p:cNvPr>
          <p:cNvSpPr>
            <a:spLocks noChangeAspect="1"/>
          </p:cNvSpPr>
          <p:nvPr/>
        </p:nvSpPr>
        <p:spPr bwMode="auto">
          <a:xfrm>
            <a:off x="6786280" y="2436410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949701F5-5CBA-3047-9E66-7584EA718700}"/>
              </a:ext>
            </a:extLst>
          </p:cNvPr>
          <p:cNvSpPr>
            <a:spLocks noChangeAspect="1"/>
          </p:cNvSpPr>
          <p:nvPr/>
        </p:nvSpPr>
        <p:spPr bwMode="auto">
          <a:xfrm>
            <a:off x="5465930" y="2752976"/>
            <a:ext cx="2156954" cy="225974"/>
          </a:xfrm>
          <a:prstGeom prst="rect">
            <a:avLst/>
          </a:prstGeom>
          <a:noFill/>
          <a:ln w="31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10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9FA2A1E-D9A5-FF46-A612-3530D0CB1EB1}"/>
              </a:ext>
            </a:extLst>
          </p:cNvPr>
          <p:cNvSpPr/>
          <p:nvPr/>
        </p:nvSpPr>
        <p:spPr>
          <a:xfrm>
            <a:off x="5827328" y="442409"/>
            <a:ext cx="2725780" cy="64633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  <a:prstDash val="sysDash"/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FF0000"/>
                </a:solidFill>
              </a:rPr>
              <a:t>1.</a:t>
            </a:r>
            <a:r>
              <a:rPr lang="ko-KR" altLang="en-US" sz="900" dirty="0">
                <a:solidFill>
                  <a:srgbClr val="FF0000"/>
                </a:solidFill>
              </a:rPr>
              <a:t> 구매가능수량 </a:t>
            </a:r>
            <a:r>
              <a:rPr lang="en-US" altLang="ko-KR" sz="900" dirty="0">
                <a:solidFill>
                  <a:srgbClr val="FF0000"/>
                </a:solidFill>
              </a:rPr>
              <a:t>: Admin </a:t>
            </a:r>
            <a:r>
              <a:rPr lang="ko-KR" altLang="en-US" sz="900" dirty="0">
                <a:solidFill>
                  <a:srgbClr val="FF0000"/>
                </a:solidFill>
              </a:rPr>
              <a:t>에서 세팅하지 않을 경우 </a:t>
            </a:r>
            <a:r>
              <a:rPr lang="ko-KR" altLang="en-US" sz="900" dirty="0" err="1">
                <a:solidFill>
                  <a:srgbClr val="FF0000"/>
                </a:solidFill>
              </a:rPr>
              <a:t>실재고</a:t>
            </a:r>
            <a:r>
              <a:rPr lang="ko-KR" altLang="en-US" sz="900" dirty="0">
                <a:solidFill>
                  <a:srgbClr val="FF0000"/>
                </a:solidFill>
              </a:rPr>
              <a:t> 기준으로 </a:t>
            </a:r>
            <a:r>
              <a:rPr lang="en-US" altLang="ko-KR" sz="900" dirty="0">
                <a:solidFill>
                  <a:srgbClr val="FF0000"/>
                </a:solidFill>
              </a:rPr>
              <a:t>PDP  </a:t>
            </a:r>
            <a:r>
              <a:rPr lang="ko-KR" altLang="en-US" sz="900" dirty="0">
                <a:solidFill>
                  <a:srgbClr val="FF0000"/>
                </a:solidFill>
              </a:rPr>
              <a:t>내 </a:t>
            </a:r>
            <a:r>
              <a:rPr lang="en-US" altLang="ko-KR" sz="900" dirty="0">
                <a:solidFill>
                  <a:srgbClr val="FF0000"/>
                </a:solidFill>
              </a:rPr>
              <a:t>Placeholder Message </a:t>
            </a:r>
            <a:r>
              <a:rPr lang="ko-KR" altLang="en-US" sz="900" dirty="0">
                <a:solidFill>
                  <a:srgbClr val="FF0000"/>
                </a:solidFill>
              </a:rPr>
              <a:t>노출</a:t>
            </a:r>
            <a:endParaRPr lang="en-US" altLang="ko-KR" sz="900" dirty="0">
              <a:solidFill>
                <a:srgbClr val="FF0000"/>
              </a:solidFill>
            </a:endParaRPr>
          </a:p>
          <a:p>
            <a:r>
              <a:rPr lang="en-US" altLang="ko-KR" sz="900" dirty="0">
                <a:solidFill>
                  <a:srgbClr val="FF0000"/>
                </a:solidFill>
              </a:rPr>
              <a:t>2.</a:t>
            </a:r>
            <a:r>
              <a:rPr lang="ko-KR" altLang="en-US" sz="900" dirty="0">
                <a:solidFill>
                  <a:srgbClr val="FF0000"/>
                </a:solidFill>
              </a:rPr>
              <a:t> </a:t>
            </a:r>
            <a:r>
              <a:rPr lang="ko-KR" altLang="en-US" sz="900" dirty="0" err="1">
                <a:solidFill>
                  <a:srgbClr val="FF0000"/>
                </a:solidFill>
              </a:rPr>
              <a:t>실재고</a:t>
            </a:r>
            <a:r>
              <a:rPr lang="ko-KR" altLang="en-US" sz="900" dirty="0">
                <a:solidFill>
                  <a:srgbClr val="FF0000"/>
                </a:solidFill>
              </a:rPr>
              <a:t> </a:t>
            </a:r>
            <a:r>
              <a:rPr lang="en-US" altLang="ko-KR" sz="900" dirty="0">
                <a:solidFill>
                  <a:srgbClr val="FF0000"/>
                </a:solidFill>
              </a:rPr>
              <a:t>9</a:t>
            </a:r>
            <a:r>
              <a:rPr lang="ko-KR" altLang="en-US" sz="900" dirty="0">
                <a:solidFill>
                  <a:srgbClr val="FF0000"/>
                </a:solidFill>
              </a:rPr>
              <a:t>개 시 예 </a:t>
            </a:r>
            <a:r>
              <a:rPr lang="en-US" altLang="ko-KR" sz="900" dirty="0">
                <a:solidFill>
                  <a:srgbClr val="FF0000"/>
                </a:solidFill>
              </a:rPr>
              <a:t>: 9</a:t>
            </a:r>
            <a:r>
              <a:rPr lang="ko-KR" altLang="en-US" sz="900" dirty="0">
                <a:solidFill>
                  <a:srgbClr val="FF0000"/>
                </a:solidFill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</a:rPr>
              <a:t>.</a:t>
            </a:r>
          </a:p>
        </p:txBody>
      </p:sp>
      <p:cxnSp>
        <p:nvCxnSpPr>
          <p:cNvPr id="6" name="꺾인 연결선[E] 5">
            <a:extLst>
              <a:ext uri="{FF2B5EF4-FFF2-40B4-BE49-F238E27FC236}">
                <a16:creationId xmlns:a16="http://schemas.microsoft.com/office/drawing/2014/main" id="{19A7F168-EB79-9F4C-8B9D-2EC29065C4BC}"/>
              </a:ext>
            </a:extLst>
          </p:cNvPr>
          <p:cNvCxnSpPr>
            <a:cxnSpLocks/>
            <a:stCxn id="96" idx="1"/>
            <a:endCxn id="87" idx="1"/>
          </p:cNvCxnSpPr>
          <p:nvPr/>
        </p:nvCxnSpPr>
        <p:spPr>
          <a:xfrm rot="10800000" flipH="1" flipV="1">
            <a:off x="4930034" y="407447"/>
            <a:ext cx="535895" cy="2458515"/>
          </a:xfrm>
          <a:prstGeom prst="bentConnector3">
            <a:avLst>
              <a:gd name="adj1" fmla="val -4265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9" name="Group 90">
            <a:extLst>
              <a:ext uri="{FF2B5EF4-FFF2-40B4-BE49-F238E27FC236}">
                <a16:creationId xmlns:a16="http://schemas.microsoft.com/office/drawing/2014/main" id="{84E5EE09-CDB6-324A-95F6-5D498B0909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367366"/>
              </p:ext>
            </p:extLst>
          </p:nvPr>
        </p:nvGraphicFramePr>
        <p:xfrm>
          <a:off x="10236460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3" name="Group 90">
            <a:extLst>
              <a:ext uri="{FF2B5EF4-FFF2-40B4-BE49-F238E27FC236}">
                <a16:creationId xmlns:a16="http://schemas.microsoft.com/office/drawing/2014/main" id="{3952CEFD-645F-C34A-AD1D-BFD2CD4652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382962"/>
              </p:ext>
            </p:extLst>
          </p:nvPr>
        </p:nvGraphicFramePr>
        <p:xfrm>
          <a:off x="5277911" y="431567"/>
          <a:ext cx="564763" cy="287538"/>
        </p:xfrm>
        <a:graphic>
          <a:graphicData uri="http://schemas.openxmlformats.org/drawingml/2006/table">
            <a:tbl>
              <a:tblPr/>
              <a:tblGrid>
                <a:gridCol w="5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4" name="Group 90">
            <a:extLst>
              <a:ext uri="{FF2B5EF4-FFF2-40B4-BE49-F238E27FC236}">
                <a16:creationId xmlns:a16="http://schemas.microsoft.com/office/drawing/2014/main" id="{8E2BCDA3-3FA3-594E-986C-5FFB42994A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1710170"/>
              </p:ext>
            </p:extLst>
          </p:nvPr>
        </p:nvGraphicFramePr>
        <p:xfrm>
          <a:off x="9696400" y="133345"/>
          <a:ext cx="749315" cy="287538"/>
        </p:xfrm>
        <a:graphic>
          <a:graphicData uri="http://schemas.openxmlformats.org/drawingml/2006/table">
            <a:tbl>
              <a:tblPr/>
              <a:tblGrid>
                <a:gridCol w="7493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7" name="직사각형 96">
            <a:extLst>
              <a:ext uri="{FF2B5EF4-FFF2-40B4-BE49-F238E27FC236}">
                <a16:creationId xmlns:a16="http://schemas.microsoft.com/office/drawing/2014/main" id="{19C08625-1A37-054E-83F7-CB097DE3F6A3}"/>
              </a:ext>
            </a:extLst>
          </p:cNvPr>
          <p:cNvSpPr/>
          <p:nvPr/>
        </p:nvSpPr>
        <p:spPr>
          <a:xfrm>
            <a:off x="5630047" y="261975"/>
            <a:ext cx="2725780" cy="78483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  <a:prstDash val="sysDash"/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FF0000"/>
                </a:solidFill>
              </a:rPr>
              <a:t>1.</a:t>
            </a:r>
            <a:r>
              <a:rPr lang="ko-KR" altLang="en-US" sz="900" dirty="0">
                <a:solidFill>
                  <a:srgbClr val="FF0000"/>
                </a:solidFill>
              </a:rPr>
              <a:t> 구매가능수량 </a:t>
            </a:r>
            <a:r>
              <a:rPr lang="en-US" altLang="ko-KR" sz="900" dirty="0">
                <a:solidFill>
                  <a:srgbClr val="FF0000"/>
                </a:solidFill>
              </a:rPr>
              <a:t>: Admin </a:t>
            </a:r>
            <a:r>
              <a:rPr lang="ko-KR" altLang="en-US" sz="900" dirty="0">
                <a:solidFill>
                  <a:srgbClr val="FF0000"/>
                </a:solidFill>
              </a:rPr>
              <a:t>에서 세팅하지 않을 경우 해당 </a:t>
            </a:r>
            <a:r>
              <a:rPr lang="en-US" altLang="ko-KR" sz="900" dirty="0">
                <a:solidFill>
                  <a:srgbClr val="FF0000"/>
                </a:solidFill>
              </a:rPr>
              <a:t>Placeholder Message </a:t>
            </a:r>
            <a:r>
              <a:rPr lang="ko-KR" altLang="en-US" sz="900" dirty="0">
                <a:solidFill>
                  <a:srgbClr val="FF0000"/>
                </a:solidFill>
              </a:rPr>
              <a:t>비 노출</a:t>
            </a:r>
            <a:endParaRPr lang="en-US" altLang="ko-KR" sz="900" dirty="0">
              <a:solidFill>
                <a:srgbClr val="FF0000"/>
              </a:solidFill>
            </a:endParaRPr>
          </a:p>
          <a:p>
            <a:endParaRPr lang="en-US" altLang="ko-KR" sz="900" dirty="0">
              <a:solidFill>
                <a:srgbClr val="FF0000"/>
              </a:solidFill>
            </a:endParaRPr>
          </a:p>
          <a:p>
            <a:endParaRPr lang="en-US" altLang="ko-KR" sz="900" dirty="0">
              <a:solidFill>
                <a:srgbClr val="FF0000"/>
              </a:solidFill>
            </a:endParaRPr>
          </a:p>
          <a:p>
            <a:endParaRPr lang="en-US" altLang="ko-KR" sz="900" dirty="0">
              <a:solidFill>
                <a:srgbClr val="FF0000"/>
              </a:solidFill>
            </a:endParaRPr>
          </a:p>
        </p:txBody>
      </p:sp>
      <p:graphicFrame>
        <p:nvGraphicFramePr>
          <p:cNvPr id="96" name="Group 90">
            <a:extLst>
              <a:ext uri="{FF2B5EF4-FFF2-40B4-BE49-F238E27FC236}">
                <a16:creationId xmlns:a16="http://schemas.microsoft.com/office/drawing/2014/main" id="{662C2B12-048D-BF48-B544-AB514614D8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880567"/>
              </p:ext>
            </p:extLst>
          </p:nvPr>
        </p:nvGraphicFramePr>
        <p:xfrm>
          <a:off x="4930035" y="263679"/>
          <a:ext cx="700012" cy="287538"/>
        </p:xfrm>
        <a:graphic>
          <a:graphicData uri="http://schemas.openxmlformats.org/drawingml/2006/table">
            <a:tbl>
              <a:tblPr/>
              <a:tblGrid>
                <a:gridCol w="700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9639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54EF703-DCA0-3242-9AD1-834680A04D86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4"/>
            <a:ext cx="3510390" cy="74292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4381322"/>
            <a:ext cx="3510390" cy="183798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07B544C-AE55-204F-999A-6E48D0D9A67A}"/>
              </a:ext>
            </a:extLst>
          </p:cNvPr>
          <p:cNvSpPr>
            <a:spLocks noChangeAspect="1"/>
          </p:cNvSpPr>
          <p:nvPr/>
        </p:nvSpPr>
        <p:spPr bwMode="auto">
          <a:xfrm>
            <a:off x="1066045" y="1220618"/>
            <a:ext cx="1564570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b="1" dirty="0" err="1">
                <a:latin typeface="Trebuchet MS" pitchFamily="34" charset="0"/>
              </a:rPr>
              <a:t>척테일러</a:t>
            </a:r>
            <a:r>
              <a:rPr lang="ko-KR" altLang="en-US" sz="900" b="1" dirty="0">
                <a:latin typeface="Trebuchet MS" pitchFamily="34" charset="0"/>
              </a:rPr>
              <a:t> 올스타 클래식 </a:t>
            </a:r>
            <a:r>
              <a:rPr lang="ko-KR" altLang="en-US" sz="900" b="1" dirty="0" err="1">
                <a:latin typeface="Trebuchet MS" pitchFamily="34" charset="0"/>
              </a:rPr>
              <a:t>레더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EAA34DD-B8D4-9643-BE14-825B656F90FE}"/>
              </a:ext>
            </a:extLst>
          </p:cNvPr>
          <p:cNvSpPr>
            <a:spLocks noChangeAspect="1"/>
          </p:cNvSpPr>
          <p:nvPr/>
        </p:nvSpPr>
        <p:spPr bwMode="auto">
          <a:xfrm>
            <a:off x="1064747" y="1605960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6A82C2B-2861-3042-95D3-D2D82673A153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853825"/>
            <a:ext cx="3510390" cy="252749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118C9AC-0991-194A-9E85-0AA1B07B29ED}"/>
              </a:ext>
            </a:extLst>
          </p:cNvPr>
          <p:cNvSpPr>
            <a:spLocks noChangeAspect="1"/>
          </p:cNvSpPr>
          <p:nvPr/>
        </p:nvSpPr>
        <p:spPr bwMode="auto">
          <a:xfrm>
            <a:off x="2405590" y="4104571"/>
            <a:ext cx="630070" cy="26602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1/8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89E5E1B-DF43-814F-8D03-AA3C8CE8DD40}"/>
              </a:ext>
            </a:extLst>
          </p:cNvPr>
          <p:cNvSpPr>
            <a:spLocks noChangeAspect="1"/>
          </p:cNvSpPr>
          <p:nvPr/>
        </p:nvSpPr>
        <p:spPr bwMode="auto">
          <a:xfrm>
            <a:off x="1450732" y="5812749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BFB9923-5B25-A541-BC37-0C968D132724}"/>
              </a:ext>
            </a:extLst>
          </p:cNvPr>
          <p:cNvSpPr>
            <a:spLocks noChangeAspect="1"/>
          </p:cNvSpPr>
          <p:nvPr/>
        </p:nvSpPr>
        <p:spPr bwMode="auto">
          <a:xfrm>
            <a:off x="3753682" y="5808326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5" name="하트 64">
            <a:extLst>
              <a:ext uri="{FF2B5EF4-FFF2-40B4-BE49-F238E27FC236}">
                <a16:creationId xmlns:a16="http://schemas.microsoft.com/office/drawing/2014/main" id="{3AE8F1A9-FE74-694A-8D99-FDF91D660B49}"/>
              </a:ext>
            </a:extLst>
          </p:cNvPr>
          <p:cNvSpPr/>
          <p:nvPr/>
        </p:nvSpPr>
        <p:spPr>
          <a:xfrm>
            <a:off x="3840270" y="5897820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6BC0FA9-2952-3F40-9601-4608FBEF7E77}"/>
              </a:ext>
            </a:extLst>
          </p:cNvPr>
          <p:cNvSpPr>
            <a:spLocks noChangeAspect="1"/>
          </p:cNvSpPr>
          <p:nvPr/>
        </p:nvSpPr>
        <p:spPr bwMode="auto">
          <a:xfrm>
            <a:off x="2505263" y="5813950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110939C1-36B7-8B41-9297-D811D41A7FC6}"/>
              </a:ext>
            </a:extLst>
          </p:cNvPr>
          <p:cNvSpPr>
            <a:spLocks noChangeAspect="1"/>
          </p:cNvSpPr>
          <p:nvPr/>
        </p:nvSpPr>
        <p:spPr bwMode="auto">
          <a:xfrm>
            <a:off x="1385966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C86D3D0-148A-294F-8C47-039ABF2EB76A}"/>
              </a:ext>
            </a:extLst>
          </p:cNvPr>
          <p:cNvSpPr>
            <a:spLocks noChangeAspect="1"/>
          </p:cNvSpPr>
          <p:nvPr/>
        </p:nvSpPr>
        <p:spPr bwMode="auto">
          <a:xfrm>
            <a:off x="1922997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6CA8EC3E-F0B3-F247-ADB3-24F1093840F4}"/>
              </a:ext>
            </a:extLst>
          </p:cNvPr>
          <p:cNvSpPr>
            <a:spLocks noChangeAspect="1"/>
          </p:cNvSpPr>
          <p:nvPr/>
        </p:nvSpPr>
        <p:spPr bwMode="auto">
          <a:xfrm>
            <a:off x="246002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4080E3E-0EE4-6C48-B914-4C841BF21308}"/>
              </a:ext>
            </a:extLst>
          </p:cNvPr>
          <p:cNvSpPr>
            <a:spLocks noChangeAspect="1"/>
          </p:cNvSpPr>
          <p:nvPr/>
        </p:nvSpPr>
        <p:spPr bwMode="auto">
          <a:xfrm>
            <a:off x="299705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B5D595C-DECF-D643-B54D-C05AAF5E34AE}"/>
              </a:ext>
            </a:extLst>
          </p:cNvPr>
          <p:cNvSpPr>
            <a:spLocks noChangeAspect="1"/>
          </p:cNvSpPr>
          <p:nvPr/>
        </p:nvSpPr>
        <p:spPr bwMode="auto">
          <a:xfrm>
            <a:off x="353408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9C2D24D-6A82-6347-A5D0-AD357B1662D2}"/>
              </a:ext>
            </a:extLst>
          </p:cNvPr>
          <p:cNvSpPr>
            <a:spLocks noChangeAspect="1"/>
          </p:cNvSpPr>
          <p:nvPr/>
        </p:nvSpPr>
        <p:spPr bwMode="auto">
          <a:xfrm>
            <a:off x="1360845" y="5056572"/>
            <a:ext cx="2690946" cy="50085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                      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4C994B1B-E05A-2C4C-8C38-1E5360B2E92C}"/>
              </a:ext>
            </a:extLst>
          </p:cNvPr>
          <p:cNvSpPr/>
          <p:nvPr/>
        </p:nvSpPr>
        <p:spPr bwMode="auto">
          <a:xfrm>
            <a:off x="2952608" y="115627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CB7E2DB4-4433-044F-A1EB-279FA3441296}"/>
              </a:ext>
            </a:extLst>
          </p:cNvPr>
          <p:cNvSpPr/>
          <p:nvPr/>
        </p:nvSpPr>
        <p:spPr bwMode="auto">
          <a:xfrm>
            <a:off x="1262768" y="445493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2891BD10-3191-674D-80C9-36478B734011}"/>
              </a:ext>
            </a:extLst>
          </p:cNvPr>
          <p:cNvSpPr/>
          <p:nvPr/>
        </p:nvSpPr>
        <p:spPr bwMode="auto">
          <a:xfrm>
            <a:off x="3056499" y="50041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6854092B-53BA-A447-9AD8-134C727A92C4}"/>
              </a:ext>
            </a:extLst>
          </p:cNvPr>
          <p:cNvSpPr/>
          <p:nvPr/>
        </p:nvSpPr>
        <p:spPr bwMode="auto">
          <a:xfrm>
            <a:off x="3134692" y="528689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222D93FA-93C1-DE40-9974-B8919205C834}"/>
              </a:ext>
            </a:extLst>
          </p:cNvPr>
          <p:cNvSpPr/>
          <p:nvPr/>
        </p:nvSpPr>
        <p:spPr>
          <a:xfrm>
            <a:off x="1348506" y="5785779"/>
            <a:ext cx="2909854" cy="433530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직사각형 152">
            <a:extLst>
              <a:ext uri="{FF2B5EF4-FFF2-40B4-BE49-F238E27FC236}">
                <a16:creationId xmlns:a16="http://schemas.microsoft.com/office/drawing/2014/main" id="{2F3E7853-D8C4-B64E-A203-81398777A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8990" y="5585359"/>
            <a:ext cx="303536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공통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75E0A7E6-4079-9C42-9C9D-025867652391}"/>
              </a:ext>
            </a:extLst>
          </p:cNvPr>
          <p:cNvSpPr>
            <a:spLocks noChangeAspect="1"/>
          </p:cNvSpPr>
          <p:nvPr/>
        </p:nvSpPr>
        <p:spPr bwMode="auto">
          <a:xfrm>
            <a:off x="2577501" y="1271671"/>
            <a:ext cx="1895411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en-US" altLang="ko-KR" sz="1050" b="1" strike="sngStrike" dirty="0">
                <a:latin typeface="Trebuchet MS" pitchFamily="34" charset="0"/>
              </a:rPr>
              <a:t>69,000</a:t>
            </a:r>
            <a:r>
              <a:rPr lang="ko-KR" altLang="en-US" sz="1050" b="1" strike="sngStrike" dirty="0">
                <a:latin typeface="Trebuchet MS" pitchFamily="34" charset="0"/>
              </a:rPr>
              <a:t>원</a:t>
            </a:r>
            <a:r>
              <a:rPr lang="ko-KR" altLang="en-US" sz="1050" b="1" dirty="0">
                <a:latin typeface="Trebuchet MS" pitchFamily="34" charset="0"/>
              </a:rPr>
              <a:t> </a:t>
            </a:r>
            <a:r>
              <a:rPr lang="en-US" altLang="ko-KR" sz="1050" b="1" dirty="0">
                <a:latin typeface="Trebuchet MS" pitchFamily="34" charset="0"/>
              </a:rPr>
              <a:t>55,200</a:t>
            </a:r>
            <a:r>
              <a:rPr lang="ko-KR" altLang="en-US" sz="1050" b="1" dirty="0">
                <a:latin typeface="Trebuchet MS" pitchFamily="34" charset="0"/>
              </a:rPr>
              <a:t>원</a:t>
            </a:r>
            <a:r>
              <a:rPr lang="ko-KR" altLang="en-US" sz="700" dirty="0">
                <a:latin typeface="Trebuchet MS" pitchFamily="34" charset="0"/>
              </a:rPr>
              <a:t> </a:t>
            </a:r>
            <a:r>
              <a:rPr lang="en-US" altLang="ko-KR" sz="700" dirty="0">
                <a:latin typeface="Trebuchet MS" pitchFamily="34" charset="0"/>
              </a:rPr>
              <a:t>(20%)</a:t>
            </a:r>
          </a:p>
        </p:txBody>
      </p:sp>
      <p:graphicFrame>
        <p:nvGraphicFramePr>
          <p:cNvPr id="98" name="Group 90">
            <a:extLst>
              <a:ext uri="{FF2B5EF4-FFF2-40B4-BE49-F238E27FC236}">
                <a16:creationId xmlns:a16="http://schemas.microsoft.com/office/drawing/2014/main" id="{A14C3239-7829-0047-8251-45B5BEB584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880395"/>
              </p:ext>
            </p:extLst>
          </p:nvPr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9" name="직사각형 98">
            <a:extLst>
              <a:ext uri="{FF2B5EF4-FFF2-40B4-BE49-F238E27FC236}">
                <a16:creationId xmlns:a16="http://schemas.microsoft.com/office/drawing/2014/main" id="{D5B5BA5C-5939-F048-87DC-5D464D96BA20}"/>
              </a:ext>
            </a:extLst>
          </p:cNvPr>
          <p:cNvSpPr/>
          <p:nvPr/>
        </p:nvSpPr>
        <p:spPr>
          <a:xfrm>
            <a:off x="965429" y="1110904"/>
            <a:ext cx="3507483" cy="5107697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6B2D696A-2538-7444-85F4-FBAA01F71CC7}"/>
              </a:ext>
            </a:extLst>
          </p:cNvPr>
          <p:cNvSpPr/>
          <p:nvPr/>
        </p:nvSpPr>
        <p:spPr>
          <a:xfrm>
            <a:off x="991683" y="2447789"/>
            <a:ext cx="3484137" cy="22446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F387F857-8C54-9545-8F2B-D91D0C2D91F5}"/>
              </a:ext>
            </a:extLst>
          </p:cNvPr>
          <p:cNvSpPr>
            <a:spLocks noChangeAspect="1"/>
          </p:cNvSpPr>
          <p:nvPr/>
        </p:nvSpPr>
        <p:spPr bwMode="auto">
          <a:xfrm>
            <a:off x="1023837" y="2788960"/>
            <a:ext cx="3388226" cy="28321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배송정보</a:t>
            </a:r>
            <a:endParaRPr lang="en-US" altLang="ko-KR" sz="1200" b="1" dirty="0">
              <a:latin typeface="Trebuchet MS" pitchFamily="34" charset="0"/>
            </a:endParaRPr>
          </a:p>
        </p:txBody>
      </p:sp>
      <p:sp>
        <p:nvSpPr>
          <p:cNvPr id="102" name="직사각형 152">
            <a:extLst>
              <a:ext uri="{FF2B5EF4-FFF2-40B4-BE49-F238E27FC236}">
                <a16:creationId xmlns:a16="http://schemas.microsoft.com/office/drawing/2014/main" id="{FD6642BF-348D-A642-B0BE-D24C1B84BA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7018" y="2496051"/>
            <a:ext cx="468802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36000" tIns="36000" rIns="36000" bIns="36000" anchor="t" anchorCtr="0">
            <a:spAutoFit/>
          </a:bodyPr>
          <a:lstStyle/>
          <a:p>
            <a:pPr algn="ctr"/>
            <a:r>
              <a:rPr lang="en-US" altLang="ko-KR" sz="1000" b="1" dirty="0">
                <a:latin typeface="Trebuchet MS" pitchFamily="34" charset="0"/>
              </a:rPr>
              <a:t>X</a:t>
            </a: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F62DB960-7418-614C-A52B-F043E81B1236}"/>
              </a:ext>
            </a:extLst>
          </p:cNvPr>
          <p:cNvSpPr/>
          <p:nvPr/>
        </p:nvSpPr>
        <p:spPr>
          <a:xfrm>
            <a:off x="1118947" y="3456859"/>
            <a:ext cx="32023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총 </a:t>
            </a:r>
            <a:r>
              <a:rPr lang="ko-KR" altLang="en-US" sz="900" dirty="0" err="1"/>
              <a:t>구매금액이</a:t>
            </a:r>
            <a:r>
              <a:rPr lang="ko-KR" altLang="en-US" sz="900" dirty="0"/>
              <a:t> </a:t>
            </a:r>
            <a:r>
              <a:rPr lang="en-US" altLang="ko-KR" sz="900" dirty="0"/>
              <a:t>5</a:t>
            </a:r>
            <a:r>
              <a:rPr lang="ko-KR" altLang="en-US" sz="900" dirty="0"/>
              <a:t>만원 이상인 경우</a:t>
            </a:r>
            <a:r>
              <a:rPr lang="en-US" altLang="ko-KR" sz="900" dirty="0"/>
              <a:t>, </a:t>
            </a:r>
            <a:r>
              <a:rPr lang="ko-KR" altLang="en-US" sz="900" dirty="0" err="1"/>
              <a:t>배송비는</a:t>
            </a:r>
            <a:r>
              <a:rPr lang="ko-KR" altLang="en-US" sz="900" dirty="0"/>
              <a:t> 무료입니다 </a:t>
            </a:r>
            <a:endParaRPr lang="en-US" altLang="ko-KR" sz="900" dirty="0"/>
          </a:p>
          <a:p>
            <a:r>
              <a:rPr lang="en-US" altLang="ko-KR" sz="900" dirty="0"/>
              <a:t>(5</a:t>
            </a:r>
            <a:r>
              <a:rPr lang="ko-KR" altLang="en-US" sz="900" dirty="0"/>
              <a:t>만원 미만인 경우</a:t>
            </a:r>
            <a:r>
              <a:rPr lang="en-US" altLang="ko-KR" sz="900" dirty="0"/>
              <a:t>, </a:t>
            </a:r>
            <a:r>
              <a:rPr lang="ko-KR" altLang="en-US" sz="900" dirty="0" err="1"/>
              <a:t>배송비</a:t>
            </a:r>
            <a:r>
              <a:rPr lang="ko-KR" altLang="en-US" sz="900" dirty="0"/>
              <a:t> </a:t>
            </a:r>
            <a:r>
              <a:rPr lang="en-US" altLang="ko-KR" sz="900" dirty="0"/>
              <a:t>2,500</a:t>
            </a:r>
            <a:r>
              <a:rPr lang="ko-KR" altLang="en-US" sz="900" dirty="0"/>
              <a:t>원이 별도 부가됩니다</a:t>
            </a:r>
            <a:r>
              <a:rPr lang="en-US" altLang="ko-KR" sz="900" dirty="0"/>
              <a:t>.) </a:t>
            </a:r>
          </a:p>
          <a:p>
            <a:r>
              <a:rPr lang="ko-KR" altLang="en-US" sz="900" dirty="0"/>
              <a:t>장기간 장바구니에 보관하신 상품은 시간이 지남에 따라 가격과 혜택이 변동 될 수 있으며</a:t>
            </a:r>
            <a:r>
              <a:rPr lang="en-US" altLang="ko-KR" sz="900" dirty="0"/>
              <a:t>, </a:t>
            </a:r>
            <a:r>
              <a:rPr lang="ko-KR" altLang="en-US" sz="900" dirty="0"/>
              <a:t>최대 </a:t>
            </a:r>
            <a:r>
              <a:rPr lang="en-US" altLang="ko-KR" sz="900" dirty="0"/>
              <a:t>30</a:t>
            </a:r>
            <a:r>
              <a:rPr lang="ko-KR" altLang="en-US" sz="900" dirty="0"/>
              <a:t>일동안 보관됩니다</a:t>
            </a:r>
            <a:r>
              <a:rPr lang="en-US" altLang="ko-KR" sz="900" dirty="0"/>
              <a:t>.</a:t>
            </a:r>
          </a:p>
        </p:txBody>
      </p:sp>
      <p:graphicFrame>
        <p:nvGraphicFramePr>
          <p:cNvPr id="126" name="Group 90">
            <a:extLst>
              <a:ext uri="{FF2B5EF4-FFF2-40B4-BE49-F238E27FC236}">
                <a16:creationId xmlns:a16="http://schemas.microsoft.com/office/drawing/2014/main" id="{635CF87A-F65B-7548-8EAC-426C46758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245075"/>
              </p:ext>
            </p:extLst>
          </p:nvPr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8" name="타원 127">
            <a:extLst>
              <a:ext uri="{FF2B5EF4-FFF2-40B4-BE49-F238E27FC236}">
                <a16:creationId xmlns:a16="http://schemas.microsoft.com/office/drawing/2014/main" id="{6E3E3F8A-1820-7649-BEF8-A1D8B8DB851B}"/>
              </a:ext>
            </a:extLst>
          </p:cNvPr>
          <p:cNvSpPr/>
          <p:nvPr/>
        </p:nvSpPr>
        <p:spPr bwMode="auto">
          <a:xfrm>
            <a:off x="4016870" y="247820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29" name="제목 1">
            <a:extLst>
              <a:ext uri="{FF2B5EF4-FFF2-40B4-BE49-F238E27FC236}">
                <a16:creationId xmlns:a16="http://schemas.microsoft.com/office/drawing/2014/main" id="{945D4983-E763-E04F-B371-BC355DA2C415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배송정보 레이어 팝업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46907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54EF703-DCA0-3242-9AD1-834680A04D86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4"/>
            <a:ext cx="3510390" cy="74292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4381322"/>
            <a:ext cx="3510390" cy="183798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07B544C-AE55-204F-999A-6E48D0D9A67A}"/>
              </a:ext>
            </a:extLst>
          </p:cNvPr>
          <p:cNvSpPr>
            <a:spLocks noChangeAspect="1"/>
          </p:cNvSpPr>
          <p:nvPr/>
        </p:nvSpPr>
        <p:spPr bwMode="auto">
          <a:xfrm>
            <a:off x="1066045" y="1220618"/>
            <a:ext cx="1564570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b="1" dirty="0" err="1">
                <a:latin typeface="Trebuchet MS" pitchFamily="34" charset="0"/>
              </a:rPr>
              <a:t>척테일러</a:t>
            </a:r>
            <a:r>
              <a:rPr lang="ko-KR" altLang="en-US" sz="900" b="1" dirty="0">
                <a:latin typeface="Trebuchet MS" pitchFamily="34" charset="0"/>
              </a:rPr>
              <a:t> 올스타 클래식 </a:t>
            </a:r>
            <a:r>
              <a:rPr lang="ko-KR" altLang="en-US" sz="900" b="1" dirty="0" err="1">
                <a:latin typeface="Trebuchet MS" pitchFamily="34" charset="0"/>
              </a:rPr>
              <a:t>레더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EAA34DD-B8D4-9643-BE14-825B656F90FE}"/>
              </a:ext>
            </a:extLst>
          </p:cNvPr>
          <p:cNvSpPr>
            <a:spLocks noChangeAspect="1"/>
          </p:cNvSpPr>
          <p:nvPr/>
        </p:nvSpPr>
        <p:spPr bwMode="auto">
          <a:xfrm>
            <a:off x="1064747" y="1605960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6A82C2B-2861-3042-95D3-D2D82673A153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853825"/>
            <a:ext cx="3510390" cy="252749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118C9AC-0991-194A-9E85-0AA1B07B29ED}"/>
              </a:ext>
            </a:extLst>
          </p:cNvPr>
          <p:cNvSpPr>
            <a:spLocks noChangeAspect="1"/>
          </p:cNvSpPr>
          <p:nvPr/>
        </p:nvSpPr>
        <p:spPr bwMode="auto">
          <a:xfrm>
            <a:off x="2405590" y="4104571"/>
            <a:ext cx="630070" cy="26602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1/8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89E5E1B-DF43-814F-8D03-AA3C8CE8DD40}"/>
              </a:ext>
            </a:extLst>
          </p:cNvPr>
          <p:cNvSpPr>
            <a:spLocks noChangeAspect="1"/>
          </p:cNvSpPr>
          <p:nvPr/>
        </p:nvSpPr>
        <p:spPr bwMode="auto">
          <a:xfrm>
            <a:off x="1450732" y="5812749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BFB9923-5B25-A541-BC37-0C968D132724}"/>
              </a:ext>
            </a:extLst>
          </p:cNvPr>
          <p:cNvSpPr>
            <a:spLocks noChangeAspect="1"/>
          </p:cNvSpPr>
          <p:nvPr/>
        </p:nvSpPr>
        <p:spPr bwMode="auto">
          <a:xfrm>
            <a:off x="3753682" y="5808326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5" name="하트 64">
            <a:extLst>
              <a:ext uri="{FF2B5EF4-FFF2-40B4-BE49-F238E27FC236}">
                <a16:creationId xmlns:a16="http://schemas.microsoft.com/office/drawing/2014/main" id="{3AE8F1A9-FE74-694A-8D99-FDF91D660B49}"/>
              </a:ext>
            </a:extLst>
          </p:cNvPr>
          <p:cNvSpPr/>
          <p:nvPr/>
        </p:nvSpPr>
        <p:spPr>
          <a:xfrm>
            <a:off x="3840270" y="5897820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6BC0FA9-2952-3F40-9601-4608FBEF7E77}"/>
              </a:ext>
            </a:extLst>
          </p:cNvPr>
          <p:cNvSpPr>
            <a:spLocks noChangeAspect="1"/>
          </p:cNvSpPr>
          <p:nvPr/>
        </p:nvSpPr>
        <p:spPr bwMode="auto">
          <a:xfrm>
            <a:off x="2505263" y="5813950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110939C1-36B7-8B41-9297-D811D41A7FC6}"/>
              </a:ext>
            </a:extLst>
          </p:cNvPr>
          <p:cNvSpPr>
            <a:spLocks noChangeAspect="1"/>
          </p:cNvSpPr>
          <p:nvPr/>
        </p:nvSpPr>
        <p:spPr bwMode="auto">
          <a:xfrm>
            <a:off x="1385966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C86D3D0-148A-294F-8C47-039ABF2EB76A}"/>
              </a:ext>
            </a:extLst>
          </p:cNvPr>
          <p:cNvSpPr>
            <a:spLocks noChangeAspect="1"/>
          </p:cNvSpPr>
          <p:nvPr/>
        </p:nvSpPr>
        <p:spPr bwMode="auto">
          <a:xfrm>
            <a:off x="1922997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6CA8EC3E-F0B3-F247-ADB3-24F1093840F4}"/>
              </a:ext>
            </a:extLst>
          </p:cNvPr>
          <p:cNvSpPr>
            <a:spLocks noChangeAspect="1"/>
          </p:cNvSpPr>
          <p:nvPr/>
        </p:nvSpPr>
        <p:spPr bwMode="auto">
          <a:xfrm>
            <a:off x="246002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4080E3E-0EE4-6C48-B914-4C841BF21308}"/>
              </a:ext>
            </a:extLst>
          </p:cNvPr>
          <p:cNvSpPr>
            <a:spLocks noChangeAspect="1"/>
          </p:cNvSpPr>
          <p:nvPr/>
        </p:nvSpPr>
        <p:spPr bwMode="auto">
          <a:xfrm>
            <a:off x="299705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B5D595C-DECF-D643-B54D-C05AAF5E34AE}"/>
              </a:ext>
            </a:extLst>
          </p:cNvPr>
          <p:cNvSpPr>
            <a:spLocks noChangeAspect="1"/>
          </p:cNvSpPr>
          <p:nvPr/>
        </p:nvSpPr>
        <p:spPr bwMode="auto">
          <a:xfrm>
            <a:off x="353408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9C2D24D-6A82-6347-A5D0-AD357B1662D2}"/>
              </a:ext>
            </a:extLst>
          </p:cNvPr>
          <p:cNvSpPr>
            <a:spLocks noChangeAspect="1"/>
          </p:cNvSpPr>
          <p:nvPr/>
        </p:nvSpPr>
        <p:spPr bwMode="auto">
          <a:xfrm>
            <a:off x="1360845" y="5056572"/>
            <a:ext cx="2690946" cy="50085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                      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4C994B1B-E05A-2C4C-8C38-1E5360B2E92C}"/>
              </a:ext>
            </a:extLst>
          </p:cNvPr>
          <p:cNvSpPr/>
          <p:nvPr/>
        </p:nvSpPr>
        <p:spPr bwMode="auto">
          <a:xfrm>
            <a:off x="2952608" y="115627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CB7E2DB4-4433-044F-A1EB-279FA3441296}"/>
              </a:ext>
            </a:extLst>
          </p:cNvPr>
          <p:cNvSpPr/>
          <p:nvPr/>
        </p:nvSpPr>
        <p:spPr bwMode="auto">
          <a:xfrm>
            <a:off x="1262768" y="445493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2891BD10-3191-674D-80C9-36478B734011}"/>
              </a:ext>
            </a:extLst>
          </p:cNvPr>
          <p:cNvSpPr/>
          <p:nvPr/>
        </p:nvSpPr>
        <p:spPr bwMode="auto">
          <a:xfrm>
            <a:off x="3056499" y="50041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6854092B-53BA-A447-9AD8-134C727A92C4}"/>
              </a:ext>
            </a:extLst>
          </p:cNvPr>
          <p:cNvSpPr/>
          <p:nvPr/>
        </p:nvSpPr>
        <p:spPr bwMode="auto">
          <a:xfrm>
            <a:off x="3134692" y="528689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222D93FA-93C1-DE40-9974-B8919205C834}"/>
              </a:ext>
            </a:extLst>
          </p:cNvPr>
          <p:cNvSpPr/>
          <p:nvPr/>
        </p:nvSpPr>
        <p:spPr>
          <a:xfrm>
            <a:off x="1348506" y="5785779"/>
            <a:ext cx="2909854" cy="433530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직사각형 152">
            <a:extLst>
              <a:ext uri="{FF2B5EF4-FFF2-40B4-BE49-F238E27FC236}">
                <a16:creationId xmlns:a16="http://schemas.microsoft.com/office/drawing/2014/main" id="{2F3E7853-D8C4-B64E-A203-81398777A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8990" y="5585359"/>
            <a:ext cx="303536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공통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75E0A7E6-4079-9C42-9C9D-025867652391}"/>
              </a:ext>
            </a:extLst>
          </p:cNvPr>
          <p:cNvSpPr>
            <a:spLocks noChangeAspect="1"/>
          </p:cNvSpPr>
          <p:nvPr/>
        </p:nvSpPr>
        <p:spPr bwMode="auto">
          <a:xfrm>
            <a:off x="2577501" y="1271671"/>
            <a:ext cx="1895411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en-US" altLang="ko-KR" sz="1050" b="1" strike="sngStrike" dirty="0">
                <a:latin typeface="Trebuchet MS" pitchFamily="34" charset="0"/>
              </a:rPr>
              <a:t>69,000</a:t>
            </a:r>
            <a:r>
              <a:rPr lang="ko-KR" altLang="en-US" sz="1050" b="1" strike="sngStrike" dirty="0">
                <a:latin typeface="Trebuchet MS" pitchFamily="34" charset="0"/>
              </a:rPr>
              <a:t>원</a:t>
            </a:r>
            <a:r>
              <a:rPr lang="ko-KR" altLang="en-US" sz="1050" b="1" dirty="0">
                <a:latin typeface="Trebuchet MS" pitchFamily="34" charset="0"/>
              </a:rPr>
              <a:t> </a:t>
            </a:r>
            <a:r>
              <a:rPr lang="en-US" altLang="ko-KR" sz="1050" b="1" dirty="0">
                <a:latin typeface="Trebuchet MS" pitchFamily="34" charset="0"/>
              </a:rPr>
              <a:t>55,200</a:t>
            </a:r>
            <a:r>
              <a:rPr lang="ko-KR" altLang="en-US" sz="1050" b="1" dirty="0">
                <a:latin typeface="Trebuchet MS" pitchFamily="34" charset="0"/>
              </a:rPr>
              <a:t>원</a:t>
            </a:r>
            <a:r>
              <a:rPr lang="ko-KR" altLang="en-US" sz="700" dirty="0">
                <a:latin typeface="Trebuchet MS" pitchFamily="34" charset="0"/>
              </a:rPr>
              <a:t> </a:t>
            </a:r>
            <a:r>
              <a:rPr lang="en-US" altLang="ko-KR" sz="700" dirty="0">
                <a:latin typeface="Trebuchet MS" pitchFamily="34" charset="0"/>
              </a:rPr>
              <a:t>(20%)</a:t>
            </a:r>
          </a:p>
        </p:txBody>
      </p:sp>
      <p:graphicFrame>
        <p:nvGraphicFramePr>
          <p:cNvPr id="98" name="Group 90">
            <a:extLst>
              <a:ext uri="{FF2B5EF4-FFF2-40B4-BE49-F238E27FC236}">
                <a16:creationId xmlns:a16="http://schemas.microsoft.com/office/drawing/2014/main" id="{A14C3239-7829-0047-8251-45B5BEB5844A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9" name="직사각형 98">
            <a:extLst>
              <a:ext uri="{FF2B5EF4-FFF2-40B4-BE49-F238E27FC236}">
                <a16:creationId xmlns:a16="http://schemas.microsoft.com/office/drawing/2014/main" id="{D5B5BA5C-5939-F048-87DC-5D464D96BA20}"/>
              </a:ext>
            </a:extLst>
          </p:cNvPr>
          <p:cNvSpPr/>
          <p:nvPr/>
        </p:nvSpPr>
        <p:spPr>
          <a:xfrm>
            <a:off x="965429" y="1110904"/>
            <a:ext cx="3507483" cy="5107697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6B2D696A-2538-7444-85F4-FBAA01F71CC7}"/>
              </a:ext>
            </a:extLst>
          </p:cNvPr>
          <p:cNvSpPr/>
          <p:nvPr/>
        </p:nvSpPr>
        <p:spPr>
          <a:xfrm>
            <a:off x="991683" y="2447789"/>
            <a:ext cx="3484137" cy="22446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F387F857-8C54-9545-8F2B-D91D0C2D91F5}"/>
              </a:ext>
            </a:extLst>
          </p:cNvPr>
          <p:cNvSpPr>
            <a:spLocks noChangeAspect="1"/>
          </p:cNvSpPr>
          <p:nvPr/>
        </p:nvSpPr>
        <p:spPr bwMode="auto">
          <a:xfrm>
            <a:off x="1023837" y="2788960"/>
            <a:ext cx="3388226" cy="28321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교환</a:t>
            </a:r>
            <a:r>
              <a:rPr lang="en-US" altLang="ko-KR" sz="1200" b="1" dirty="0">
                <a:latin typeface="Trebuchet MS" pitchFamily="34" charset="0"/>
              </a:rPr>
              <a:t>/</a:t>
            </a:r>
            <a:r>
              <a:rPr lang="ko-KR" altLang="en-US" sz="1200" b="1" dirty="0">
                <a:latin typeface="Trebuchet MS" pitchFamily="34" charset="0"/>
              </a:rPr>
              <a:t>반품</a:t>
            </a:r>
            <a:endParaRPr lang="en-US" altLang="ko-KR" sz="1200" b="1" dirty="0">
              <a:latin typeface="Trebuchet MS" pitchFamily="34" charset="0"/>
            </a:endParaRPr>
          </a:p>
        </p:txBody>
      </p:sp>
      <p:sp>
        <p:nvSpPr>
          <p:cNvPr id="102" name="직사각형 152">
            <a:extLst>
              <a:ext uri="{FF2B5EF4-FFF2-40B4-BE49-F238E27FC236}">
                <a16:creationId xmlns:a16="http://schemas.microsoft.com/office/drawing/2014/main" id="{FD6642BF-348D-A642-B0BE-D24C1B84BA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7018" y="2496051"/>
            <a:ext cx="468802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36000" tIns="36000" rIns="36000" bIns="36000" anchor="t" anchorCtr="0">
            <a:spAutoFit/>
          </a:bodyPr>
          <a:lstStyle/>
          <a:p>
            <a:pPr algn="ctr"/>
            <a:r>
              <a:rPr lang="en-US" altLang="ko-KR" sz="1000" b="1" dirty="0">
                <a:latin typeface="Trebuchet MS" pitchFamily="34" charset="0"/>
              </a:rPr>
              <a:t>X</a:t>
            </a: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F62DB960-7418-614C-A52B-F043E81B1236}"/>
              </a:ext>
            </a:extLst>
          </p:cNvPr>
          <p:cNvSpPr/>
          <p:nvPr/>
        </p:nvSpPr>
        <p:spPr>
          <a:xfrm>
            <a:off x="1118947" y="3456859"/>
            <a:ext cx="3202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받아보신 상품의 사이즈가 맞지 않거나 제품 하자</a:t>
            </a:r>
            <a:r>
              <a:rPr lang="en-US" altLang="ko-KR" sz="900" dirty="0"/>
              <a:t>,</a:t>
            </a:r>
            <a:r>
              <a:rPr lang="ko-KR" altLang="en-US" sz="900" dirty="0"/>
              <a:t> 단순 변심 등의 사유 발생 시 교환 및 반품 신청이 가능합니다</a:t>
            </a:r>
            <a:r>
              <a:rPr lang="en-US" altLang="ko-KR" sz="900" dirty="0"/>
              <a:t>.</a:t>
            </a:r>
            <a:r>
              <a:rPr lang="ko-KR" altLang="en-US" sz="900" dirty="0"/>
              <a:t> </a:t>
            </a:r>
            <a:endParaRPr lang="en-US" altLang="ko-KR" sz="900" dirty="0"/>
          </a:p>
          <a:p>
            <a:r>
              <a:rPr lang="ko-KR" altLang="en-US" sz="900" dirty="0"/>
              <a:t>* 교환 및 반품 사유가 고객 귀책일 경우 교환</a:t>
            </a:r>
            <a:r>
              <a:rPr lang="en-US" altLang="ko-KR" sz="900" dirty="0"/>
              <a:t>/</a:t>
            </a:r>
            <a:r>
              <a:rPr lang="ko-KR" altLang="en-US" sz="900" dirty="0"/>
              <a:t>반품 배송비가 추가로 발생할 수 있습니다</a:t>
            </a:r>
            <a:r>
              <a:rPr lang="en-US" altLang="ko-KR" sz="900" dirty="0"/>
              <a:t>.</a:t>
            </a:r>
          </a:p>
          <a:p>
            <a:r>
              <a:rPr lang="en-US" altLang="ko-KR" sz="900" dirty="0"/>
              <a:t>* </a:t>
            </a:r>
            <a:r>
              <a:rPr lang="ko-KR" altLang="en-US" sz="900" dirty="0"/>
              <a:t>카드결제의 경우 </a:t>
            </a:r>
            <a:r>
              <a:rPr lang="ko-KR" altLang="en-US" sz="900" dirty="0" err="1"/>
              <a:t>반품완료</a:t>
            </a:r>
            <a:r>
              <a:rPr lang="ko-KR" altLang="en-US" sz="900" dirty="0"/>
              <a:t> 후 카드사에 따라 </a:t>
            </a:r>
            <a:r>
              <a:rPr lang="ko-KR" altLang="en-US" sz="900" dirty="0" err="1"/>
              <a:t>환불확인이</a:t>
            </a:r>
            <a:r>
              <a:rPr lang="ko-KR" altLang="en-US" sz="900" dirty="0"/>
              <a:t> </a:t>
            </a:r>
            <a:r>
              <a:rPr lang="en-US" altLang="ko-KR" sz="900" dirty="0"/>
              <a:t>3-5</a:t>
            </a:r>
            <a:r>
              <a:rPr lang="ko-KR" altLang="en-US" sz="900" dirty="0"/>
              <a:t>일 소요될 수 있습니다</a:t>
            </a:r>
            <a:r>
              <a:rPr lang="en-US" altLang="ko-KR" sz="900" dirty="0"/>
              <a:t>.</a:t>
            </a:r>
          </a:p>
        </p:txBody>
      </p:sp>
      <p:graphicFrame>
        <p:nvGraphicFramePr>
          <p:cNvPr id="126" name="Group 90">
            <a:extLst>
              <a:ext uri="{FF2B5EF4-FFF2-40B4-BE49-F238E27FC236}">
                <a16:creationId xmlns:a16="http://schemas.microsoft.com/office/drawing/2014/main" id="{635CF87A-F65B-7548-8EAC-426C46758C69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8" name="타원 127">
            <a:extLst>
              <a:ext uri="{FF2B5EF4-FFF2-40B4-BE49-F238E27FC236}">
                <a16:creationId xmlns:a16="http://schemas.microsoft.com/office/drawing/2014/main" id="{6E3E3F8A-1820-7649-BEF8-A1D8B8DB851B}"/>
              </a:ext>
            </a:extLst>
          </p:cNvPr>
          <p:cNvSpPr/>
          <p:nvPr/>
        </p:nvSpPr>
        <p:spPr bwMode="auto">
          <a:xfrm>
            <a:off x="4016870" y="247820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29" name="제목 1">
            <a:extLst>
              <a:ext uri="{FF2B5EF4-FFF2-40B4-BE49-F238E27FC236}">
                <a16:creationId xmlns:a16="http://schemas.microsoft.com/office/drawing/2014/main" id="{945D4983-E763-E04F-B371-BC355DA2C415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</a:rPr>
              <a:t>교환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</a:rPr>
              <a:t>/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</a:rPr>
              <a:t>반품 안내 레이어 팝업</a:t>
            </a:r>
            <a:endParaRPr kumimoji="0" lang="ko-KR" altLang="ko-KR" sz="44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6300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oup 148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8499619"/>
              </p:ext>
            </p:extLst>
          </p:nvPr>
        </p:nvGraphicFramePr>
        <p:xfrm>
          <a:off x="253508" y="494928"/>
          <a:ext cx="11692431" cy="406645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06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14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370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05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339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버전</a:t>
                      </a:r>
                      <a:endParaRPr kumimoji="1" lang="ko-KR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날짜</a:t>
                      </a:r>
                      <a:endParaRPr kumimoji="1" lang="ko-KR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추가</a:t>
                      </a: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수정 내용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담당자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98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bg1"/>
                          </a:solidFill>
                        </a:rPr>
                        <a:t>V0.4</a:t>
                      </a:r>
                      <a:endParaRPr lang="ko-KR" alt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2019.09.24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1. (PC, MC)</a:t>
                      </a:r>
                      <a:r>
                        <a:rPr lang="ko-KR" altLang="en-US" sz="900" dirty="0"/>
                        <a:t>입고 알림 신청 결과 </a:t>
                      </a:r>
                      <a:r>
                        <a:rPr lang="en-US" altLang="ko-KR" sz="900" dirty="0"/>
                        <a:t>-&gt;</a:t>
                      </a:r>
                      <a:r>
                        <a:rPr lang="ko-KR" altLang="en-US" sz="900" dirty="0"/>
                        <a:t> 카카오톡으로 수신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2. (PC, MC)</a:t>
                      </a:r>
                      <a:r>
                        <a:rPr lang="ko-KR" altLang="en-US" sz="900" dirty="0"/>
                        <a:t>입고 알림 신청</a:t>
                      </a:r>
                      <a:r>
                        <a:rPr lang="en-US" altLang="ko-KR" sz="900" dirty="0"/>
                        <a:t>(</a:t>
                      </a:r>
                      <a:r>
                        <a:rPr lang="ko-KR" altLang="en-US" sz="900" dirty="0"/>
                        <a:t>문안 변경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/>
                        <a:t>추가</a:t>
                      </a:r>
                      <a:r>
                        <a:rPr lang="en-US" altLang="ko-KR" sz="900" dirty="0"/>
                        <a:t>)</a:t>
                      </a:r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-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</a:t>
                      </a:r>
                      <a:r>
                        <a:rPr lang="ko-KR" altLang="en-US" sz="900" dirty="0"/>
                        <a:t>기존</a:t>
                      </a:r>
                      <a:r>
                        <a:rPr lang="en-US" altLang="ko-KR" sz="900" dirty="0"/>
                        <a:t>)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dirty="0">
                          <a:latin typeface="Trebuchet MS" pitchFamily="34" charset="0"/>
                        </a:rPr>
                        <a:t> 개인정보 저장에 동의합니다</a:t>
                      </a:r>
                      <a:r>
                        <a:rPr lang="en-US" altLang="ko-KR" sz="900" dirty="0">
                          <a:latin typeface="Trebuchet MS" pitchFamily="34" charset="0"/>
                        </a:rPr>
                        <a:t>.</a:t>
                      </a:r>
                      <a:r>
                        <a:rPr lang="ko-KR" altLang="en-US" sz="900" dirty="0">
                          <a:latin typeface="Trebuchet MS" pitchFamily="34" charset="0"/>
                        </a:rPr>
                        <a:t>휴대폰 번호</a:t>
                      </a:r>
                      <a:endParaRPr lang="en-US" altLang="ko-KR" sz="900" dirty="0">
                        <a:latin typeface="Trebuchet MS" pitchFamily="34" charset="0"/>
                      </a:endParaRPr>
                    </a:p>
                    <a:p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-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</a:t>
                      </a:r>
                      <a:r>
                        <a:rPr lang="ko-KR" altLang="en-US" sz="900" dirty="0"/>
                        <a:t>변경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/>
                        <a:t>추가</a:t>
                      </a:r>
                      <a:r>
                        <a:rPr lang="en-US" altLang="ko-KR" sz="900" dirty="0"/>
                        <a:t>)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개인정보 수집</a:t>
                      </a:r>
                      <a:r>
                        <a:rPr lang="en-US" altLang="ko-KR" sz="900" dirty="0"/>
                        <a:t>,</a:t>
                      </a:r>
                      <a:r>
                        <a:rPr lang="ko-KR" altLang="en-US" sz="900" dirty="0"/>
                        <a:t> 이용에 동의합니다</a:t>
                      </a:r>
                      <a:r>
                        <a:rPr lang="en-US" altLang="ko-KR" sz="900" dirty="0"/>
                        <a:t>.(</a:t>
                      </a:r>
                      <a:r>
                        <a:rPr lang="ko-KR" altLang="en-US" sz="900" dirty="0"/>
                        <a:t>체크박스 영역</a:t>
                      </a:r>
                      <a:r>
                        <a:rPr lang="en-US" altLang="ko-KR" sz="900" dirty="0"/>
                        <a:t>)</a:t>
                      </a:r>
                    </a:p>
                    <a:p>
                      <a:r>
                        <a:rPr lang="ko-KR" altLang="en-US" sz="900" dirty="0"/>
                        <a:t>                     재 입고 시 상품이 조기 품절되거나</a:t>
                      </a:r>
                      <a:r>
                        <a:rPr lang="en-US" altLang="ko-KR" sz="900" dirty="0"/>
                        <a:t>,</a:t>
                      </a:r>
                      <a:r>
                        <a:rPr lang="ko-KR" altLang="en-US" sz="900" dirty="0"/>
                        <a:t> 가격이 변경될 수 있습니다</a:t>
                      </a:r>
                      <a:r>
                        <a:rPr lang="en-US" altLang="ko-KR" sz="900" dirty="0"/>
                        <a:t>.(</a:t>
                      </a:r>
                      <a:r>
                        <a:rPr lang="ko-KR" altLang="en-US" sz="900" dirty="0"/>
                        <a:t>추가 코멘트 영역</a:t>
                      </a:r>
                      <a:r>
                        <a:rPr lang="en-US" altLang="ko-KR" sz="900" dirty="0"/>
                        <a:t>)</a:t>
                      </a:r>
                    </a:p>
                    <a:p>
                      <a:r>
                        <a:rPr lang="ko-KR" altLang="en-US" sz="900" dirty="0"/>
                        <a:t>                     신청하신 사이즈의 입고 안내 카카오 </a:t>
                      </a:r>
                      <a:r>
                        <a:rPr lang="ko-KR" altLang="en-US" sz="900" dirty="0" err="1"/>
                        <a:t>알림톡은</a:t>
                      </a:r>
                      <a:r>
                        <a:rPr lang="ko-KR" altLang="en-US" sz="900" dirty="0"/>
                        <a:t> 재고 입고기준으로 발송되는 점 참고 부탁 드립니다</a:t>
                      </a:r>
                      <a:r>
                        <a:rPr lang="en-US" altLang="ko-KR" sz="900" dirty="0"/>
                        <a:t>.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876317"/>
                  </a:ext>
                </a:extLst>
              </a:tr>
              <a:tr h="23398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V0.5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2019.09.25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1.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(PC, MC)</a:t>
                      </a:r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 (</a:t>
                      </a:r>
                      <a:r>
                        <a:rPr lang="ko-KR" altLang="en-US" sz="900" dirty="0"/>
                        <a:t>요청 내용 원문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dirty="0" err="1"/>
                        <a:t>강수재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K)</a:t>
                      </a:r>
                      <a:r>
                        <a:rPr lang="ko-KR" altLang="en-US" sz="900" dirty="0"/>
                        <a:t> 제품 설정 하는 부분은 </a:t>
                      </a:r>
                      <a:r>
                        <a:rPr lang="ko-KR" altLang="en-US" sz="900" dirty="0" err="1"/>
                        <a:t>인큐베잇처럼</a:t>
                      </a:r>
                      <a:r>
                        <a:rPr lang="ko-KR" altLang="en-US" sz="900" dirty="0"/>
                        <a:t> 내부에서 </a:t>
                      </a:r>
                      <a:r>
                        <a:rPr lang="ko-KR" altLang="en-US" sz="900" dirty="0" err="1"/>
                        <a:t>셋팅하는</a:t>
                      </a:r>
                      <a:r>
                        <a:rPr lang="ko-KR" altLang="en-US" sz="900" dirty="0"/>
                        <a:t> 메시지만 노출 </a:t>
                      </a:r>
                      <a:r>
                        <a:rPr lang="en-US" altLang="ko-KR" sz="900" dirty="0"/>
                        <a:t>&amp; </a:t>
                      </a:r>
                      <a:r>
                        <a:rPr lang="ko-KR" altLang="en-US" sz="900" dirty="0" err="1"/>
                        <a:t>실재고는</a:t>
                      </a:r>
                      <a:r>
                        <a:rPr lang="ko-KR" altLang="en-US" sz="900" dirty="0"/>
                        <a:t> 연동하지 않아도 됨</a:t>
                      </a:r>
                      <a:r>
                        <a:rPr lang="en-US" altLang="ko-KR" sz="900" dirty="0"/>
                        <a:t>. </a:t>
                      </a:r>
                      <a:r>
                        <a:rPr lang="ko-KR" altLang="en-US" sz="900" dirty="0"/>
                        <a:t>즉 구매 수량 제한이 없는 경우는 해당 메시지 </a:t>
                      </a:r>
                      <a:r>
                        <a:rPr lang="ko-KR" altLang="en-US" sz="900" dirty="0" err="1"/>
                        <a:t>비노출</a:t>
                      </a:r>
                      <a:r>
                        <a:rPr lang="ko-KR" altLang="en-US" sz="900" dirty="0"/>
                        <a:t> 처리 </a:t>
                      </a:r>
                      <a:r>
                        <a:rPr lang="en-US" altLang="ko-KR" sz="900" dirty="0"/>
                        <a:t>(EC</a:t>
                      </a:r>
                      <a:r>
                        <a:rPr lang="ko-KR" altLang="en-US" sz="900" dirty="0"/>
                        <a:t>와 </a:t>
                      </a:r>
                      <a:r>
                        <a:rPr lang="ko-KR" altLang="en-US" sz="900" dirty="0" err="1"/>
                        <a:t>연동시</a:t>
                      </a:r>
                      <a:r>
                        <a:rPr lang="ko-KR" altLang="en-US" sz="900" dirty="0"/>
                        <a:t> 복잡해 </a:t>
                      </a:r>
                      <a:r>
                        <a:rPr lang="ko-KR" altLang="en-US" sz="900" dirty="0" err="1"/>
                        <a:t>질듯합니다</a:t>
                      </a:r>
                      <a:r>
                        <a:rPr lang="en-US" altLang="ko-KR" sz="900" dirty="0"/>
                        <a:t>)</a:t>
                      </a:r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(</a:t>
                      </a:r>
                      <a:r>
                        <a:rPr lang="ko-KR" altLang="en-US" sz="900" dirty="0"/>
                        <a:t>피드백 및 합의 내용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dirty="0" err="1"/>
                        <a:t>강수재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K, </a:t>
                      </a:r>
                      <a:r>
                        <a:rPr lang="ko-KR" altLang="en-US" sz="900" dirty="0" err="1"/>
                        <a:t>홍태원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C) : </a:t>
                      </a:r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   - </a:t>
                      </a:r>
                      <a:r>
                        <a:rPr lang="ko-KR" altLang="en-US" sz="900" dirty="0"/>
                        <a:t>내부에서 세팅하는 메시지만 노출 한다는 것 </a:t>
                      </a:r>
                      <a:r>
                        <a:rPr lang="en-US" altLang="ko-KR" sz="900" dirty="0"/>
                        <a:t>: PDP </a:t>
                      </a:r>
                      <a:r>
                        <a:rPr lang="ko-KR" altLang="en-US" sz="900" dirty="0"/>
                        <a:t>에 노출하는 </a:t>
                      </a:r>
                      <a:r>
                        <a:rPr lang="ko-KR" altLang="en-US" sz="900" dirty="0" err="1"/>
                        <a:t>상세설명은</a:t>
                      </a:r>
                      <a:r>
                        <a:rPr lang="ko-KR" altLang="en-US" sz="900" dirty="0"/>
                        <a:t> </a:t>
                      </a:r>
                      <a:r>
                        <a:rPr lang="ko-KR" altLang="en-US" sz="900" dirty="0" err="1"/>
                        <a:t>어드민에서</a:t>
                      </a:r>
                      <a:r>
                        <a:rPr lang="ko-KR" altLang="en-US" sz="900" dirty="0"/>
                        <a:t> 등록하는 상세 내용만 노출</a:t>
                      </a:r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   - </a:t>
                      </a:r>
                      <a:r>
                        <a:rPr lang="ko-KR" altLang="en-US" sz="900" dirty="0" err="1"/>
                        <a:t>실재고</a:t>
                      </a:r>
                      <a:r>
                        <a:rPr lang="ko-KR" altLang="en-US" sz="900" dirty="0"/>
                        <a:t> 연동하지 않음 </a:t>
                      </a:r>
                      <a:r>
                        <a:rPr lang="en-US" altLang="ko-KR" sz="900" dirty="0"/>
                        <a:t>: </a:t>
                      </a:r>
                      <a:r>
                        <a:rPr lang="ko-KR" altLang="en-US" sz="900" dirty="0"/>
                        <a:t>이 부분은 구매 가능</a:t>
                      </a:r>
                      <a:r>
                        <a:rPr lang="en-US" altLang="ko-KR" sz="900" dirty="0"/>
                        <a:t> </a:t>
                      </a:r>
                      <a:r>
                        <a:rPr lang="ko-KR" altLang="en-US" sz="900" dirty="0"/>
                        <a:t>수량 메시지를 노출하는 부분에 해당하는 내용</a:t>
                      </a:r>
                      <a:r>
                        <a:rPr lang="en-US" altLang="ko-KR" sz="900" dirty="0"/>
                        <a:t>(</a:t>
                      </a:r>
                      <a:r>
                        <a:rPr lang="ko-KR" altLang="en-US" sz="900" dirty="0"/>
                        <a:t>구매 가능 수량 설정이 안돼 있을 경우 메시지 비 노출</a:t>
                      </a:r>
                      <a:r>
                        <a:rPr lang="en-US" altLang="ko-KR" sz="900" dirty="0"/>
                        <a:t>)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2977954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2. (PC, MC) </a:t>
                      </a:r>
                      <a:r>
                        <a:rPr lang="ko-KR" altLang="en-US" sz="900" dirty="0"/>
                        <a:t>리뷰 문안 수정</a:t>
                      </a:r>
                      <a:endParaRPr lang="en-US" altLang="ko-KR" sz="900" dirty="0"/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 - (</a:t>
                      </a:r>
                      <a:r>
                        <a:rPr lang="ko-KR" altLang="en-US" sz="900" dirty="0"/>
                        <a:t>기존</a:t>
                      </a:r>
                      <a:r>
                        <a:rPr lang="en-US" altLang="ko-KR" sz="900" dirty="0"/>
                        <a:t>)</a:t>
                      </a:r>
                      <a:r>
                        <a:rPr lang="ko-KR" altLang="en-US" sz="900" dirty="0">
                          <a:latin typeface="Trebuchet MS" pitchFamily="34" charset="0"/>
                        </a:rPr>
                        <a:t> 저작권이 있는 사진이나 불법 성인물을 등록 시 예고없이 삭제될 수 있습니다</a:t>
                      </a:r>
                      <a:r>
                        <a:rPr lang="en-US" altLang="ko-KR" sz="900" dirty="0">
                          <a:latin typeface="Trebuchet MS" pitchFamily="34" charset="0"/>
                        </a:rPr>
                        <a:t>.</a:t>
                      </a:r>
                      <a:endParaRPr lang="en-US" altLang="ko-KR" sz="900" dirty="0"/>
                    </a:p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 - (</a:t>
                      </a:r>
                      <a:r>
                        <a:rPr lang="ko-KR" altLang="en-US" sz="900" dirty="0"/>
                        <a:t>수정</a:t>
                      </a:r>
                      <a:r>
                        <a:rPr lang="en-US" altLang="ko-KR" sz="900" dirty="0"/>
                        <a:t>)</a:t>
                      </a:r>
                      <a:r>
                        <a:rPr lang="ko-KR" altLang="en-US" sz="900" dirty="0"/>
                        <a:t>저작권이 있거나 상품과 무관한 사진 등록 시 통보 없이 리뷰가 삭제될 수 있습니다</a:t>
                      </a:r>
                      <a:r>
                        <a:rPr lang="en-US" altLang="ko-KR" sz="900" dirty="0"/>
                        <a:t>.  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312316"/>
                  </a:ext>
                </a:extLst>
              </a:tr>
              <a:tr h="23398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bg1"/>
                          </a:solidFill>
                        </a:rPr>
                        <a:t>V0.6</a:t>
                      </a:r>
                      <a:endParaRPr lang="ko-KR" alt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2019.10.08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1. </a:t>
                      </a:r>
                      <a:r>
                        <a:rPr lang="ko-KR" altLang="en-US" sz="900" dirty="0"/>
                        <a:t>사은품 재고 없을 시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품절되었다는 문구 노출 </a:t>
                      </a:r>
                      <a:endParaRPr lang="en-US" altLang="ko-KR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82008"/>
                  </a:ext>
                </a:extLst>
              </a:tr>
              <a:tr h="233987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bg1"/>
                          </a:solidFill>
                        </a:rPr>
                        <a:t>V0.7</a:t>
                      </a:r>
                      <a:endParaRPr lang="ko-KR" alt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2019.11.18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1. </a:t>
                      </a:r>
                      <a:r>
                        <a:rPr lang="ko-KR" altLang="en-US" sz="900" dirty="0"/>
                        <a:t>배송정보</a:t>
                      </a:r>
                      <a:r>
                        <a:rPr lang="en-US" altLang="ko-KR" sz="900" dirty="0"/>
                        <a:t>,</a:t>
                      </a:r>
                      <a:r>
                        <a:rPr lang="ko-KR" altLang="en-US" sz="900" dirty="0"/>
                        <a:t> 교환</a:t>
                      </a:r>
                      <a:r>
                        <a:rPr lang="en-US" altLang="ko-KR" sz="900" dirty="0"/>
                        <a:t>/</a:t>
                      </a:r>
                      <a:r>
                        <a:rPr lang="ko-KR" altLang="en-US" sz="900" dirty="0"/>
                        <a:t>반품 안내 레이어 내용 추가</a:t>
                      </a:r>
                      <a:endParaRPr lang="en-US" altLang="ko-KR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9793147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2. </a:t>
                      </a:r>
                      <a:r>
                        <a:rPr lang="ko-KR" altLang="en-US" sz="900" dirty="0"/>
                        <a:t>사이즈 가이드 레이어 화면 추가</a:t>
                      </a:r>
                      <a:endParaRPr lang="en-US" altLang="ko-KR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076927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3. </a:t>
                      </a:r>
                      <a:r>
                        <a:rPr lang="ko-KR" altLang="en-US" sz="900" dirty="0"/>
                        <a:t>사은품 선택 </a:t>
                      </a:r>
                      <a:r>
                        <a:rPr lang="en-US" altLang="ko-KR" sz="900" dirty="0"/>
                        <a:t>select box </a:t>
                      </a:r>
                      <a:r>
                        <a:rPr lang="ko-KR" altLang="en-US" sz="900" dirty="0"/>
                        <a:t>상단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마케팅 문구 노출 영역 추가</a:t>
                      </a:r>
                      <a:r>
                        <a:rPr lang="en-US" altLang="ko-KR" sz="900" dirty="0"/>
                        <a:t>,</a:t>
                      </a:r>
                      <a:r>
                        <a:rPr lang="ko-KR" altLang="en-US" sz="900" dirty="0"/>
                        <a:t> 사은품 </a:t>
                      </a:r>
                      <a:r>
                        <a:rPr lang="en-US" altLang="ko-KR" sz="900" dirty="0"/>
                        <a:t>N  </a:t>
                      </a:r>
                      <a:r>
                        <a:rPr lang="ko-KR" altLang="en-US" sz="900" dirty="0"/>
                        <a:t>개 선택 </a:t>
                      </a:r>
                      <a:r>
                        <a:rPr lang="en-US" altLang="ko-KR" sz="900" dirty="0"/>
                        <a:t>Case </a:t>
                      </a:r>
                      <a:r>
                        <a:rPr lang="ko-KR" altLang="en-US" sz="900" dirty="0"/>
                        <a:t>추가</a:t>
                      </a:r>
                      <a:endParaRPr lang="en-US" altLang="ko-KR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118153"/>
                  </a:ext>
                </a:extLst>
              </a:tr>
              <a:tr h="23398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V0.8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2019.11.26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1. </a:t>
                      </a:r>
                      <a:r>
                        <a:rPr lang="ko-KR" altLang="en-US" sz="900" dirty="0" err="1"/>
                        <a:t>상품리뷰</a:t>
                      </a:r>
                      <a:r>
                        <a:rPr lang="ko-KR" altLang="en-US" sz="900" dirty="0"/>
                        <a:t> 영역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전체보기 텍스트 링크 추가</a:t>
                      </a:r>
                      <a:endParaRPr lang="en-US" altLang="ko-KR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5618633"/>
                  </a:ext>
                </a:extLst>
              </a:tr>
              <a:tr h="23398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V0.9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2019.12.02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2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1. </a:t>
                      </a:r>
                      <a:r>
                        <a:rPr lang="ko-KR" altLang="en-US" sz="900" dirty="0" err="1"/>
                        <a:t>상품리뷰</a:t>
                      </a:r>
                      <a:r>
                        <a:rPr lang="ko-KR" altLang="en-US" sz="900" dirty="0"/>
                        <a:t> 영역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‘no data’</a:t>
                      </a:r>
                      <a:r>
                        <a:rPr lang="ko-KR" altLang="en-US" sz="900" dirty="0"/>
                        <a:t> 시 이미지 추가</a:t>
                      </a:r>
                      <a:r>
                        <a:rPr lang="en-US" altLang="ko-KR" sz="900" dirty="0"/>
                        <a:t>(</a:t>
                      </a:r>
                      <a:r>
                        <a:rPr lang="ko-KR" altLang="en-US" sz="900" dirty="0"/>
                        <a:t>디자인 필요</a:t>
                      </a:r>
                      <a:r>
                        <a:rPr lang="en-US" altLang="ko-KR" sz="900" dirty="0"/>
                        <a:t>)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213341"/>
                  </a:ext>
                </a:extLst>
              </a:tr>
            </a:tbl>
          </a:graphicData>
        </a:graphic>
      </p:graphicFrame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46911"/>
          </a:xfrm>
        </p:spPr>
        <p:txBody>
          <a:bodyPr/>
          <a:lstStyle/>
          <a:p>
            <a:pPr algn="l" rtl="0" fontAlgn="auto" latinLnBrk="1"/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Revision History</a:t>
            </a:r>
            <a:endParaRPr lang="ko-KR" altLang="ko-KR">
              <a:effectLst/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147023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PDP(MC)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신발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7965ABE-C700-F940-BE8C-F9F7C7A5C483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1346E64-9766-9A46-88CE-B6E48EF3B29C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4"/>
            <a:ext cx="3510390" cy="74292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428E9B1-D6C5-8844-A891-4CA0255AB204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4381322"/>
            <a:ext cx="3510390" cy="183798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083E5CA-D5B2-1646-ACD8-5014A163B741}"/>
              </a:ext>
            </a:extLst>
          </p:cNvPr>
          <p:cNvSpPr>
            <a:spLocks noChangeAspect="1"/>
          </p:cNvSpPr>
          <p:nvPr/>
        </p:nvSpPr>
        <p:spPr bwMode="auto">
          <a:xfrm>
            <a:off x="1066045" y="1220618"/>
            <a:ext cx="1564570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b="1" dirty="0" err="1">
                <a:latin typeface="Trebuchet MS" pitchFamily="34" charset="0"/>
              </a:rPr>
              <a:t>척테일러</a:t>
            </a:r>
            <a:r>
              <a:rPr lang="ko-KR" altLang="en-US" sz="900" b="1" dirty="0">
                <a:latin typeface="Trebuchet MS" pitchFamily="34" charset="0"/>
              </a:rPr>
              <a:t> 올스타 클래식 </a:t>
            </a:r>
            <a:r>
              <a:rPr lang="ko-KR" altLang="en-US" sz="900" b="1" dirty="0" err="1">
                <a:latin typeface="Trebuchet MS" pitchFamily="34" charset="0"/>
              </a:rPr>
              <a:t>레더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3B545F4-369F-D341-BA42-A69A08AFDCFC}"/>
              </a:ext>
            </a:extLst>
          </p:cNvPr>
          <p:cNvSpPr>
            <a:spLocks noChangeAspect="1"/>
          </p:cNvSpPr>
          <p:nvPr/>
        </p:nvSpPr>
        <p:spPr bwMode="auto">
          <a:xfrm>
            <a:off x="1064747" y="1605960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0EC54A2-7682-854D-A22B-5252AE5B96FB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853825"/>
            <a:ext cx="3510390" cy="252749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DC3B547-DFC0-C843-86C1-614C19DE30B4}"/>
              </a:ext>
            </a:extLst>
          </p:cNvPr>
          <p:cNvSpPr>
            <a:spLocks noChangeAspect="1"/>
          </p:cNvSpPr>
          <p:nvPr/>
        </p:nvSpPr>
        <p:spPr bwMode="auto">
          <a:xfrm>
            <a:off x="2405590" y="4104571"/>
            <a:ext cx="630070" cy="26602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1/8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B9F0B7E-4758-E445-83E7-BFD0DE78FB10}"/>
              </a:ext>
            </a:extLst>
          </p:cNvPr>
          <p:cNvSpPr>
            <a:spLocks noChangeAspect="1"/>
          </p:cNvSpPr>
          <p:nvPr/>
        </p:nvSpPr>
        <p:spPr bwMode="auto">
          <a:xfrm>
            <a:off x="1450732" y="5812749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5D9BBFB-420B-7C40-A5D3-BDF9C15780E6}"/>
              </a:ext>
            </a:extLst>
          </p:cNvPr>
          <p:cNvSpPr>
            <a:spLocks noChangeAspect="1"/>
          </p:cNvSpPr>
          <p:nvPr/>
        </p:nvSpPr>
        <p:spPr bwMode="auto">
          <a:xfrm>
            <a:off x="3753682" y="5808326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7" name="하트 64">
            <a:extLst>
              <a:ext uri="{FF2B5EF4-FFF2-40B4-BE49-F238E27FC236}">
                <a16:creationId xmlns:a16="http://schemas.microsoft.com/office/drawing/2014/main" id="{029A7DE9-2307-C340-9EA2-6FD295B84DA9}"/>
              </a:ext>
            </a:extLst>
          </p:cNvPr>
          <p:cNvSpPr/>
          <p:nvPr/>
        </p:nvSpPr>
        <p:spPr>
          <a:xfrm>
            <a:off x="3840270" y="5897820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9378325-B463-2342-A4CD-B94BE1C9954A}"/>
              </a:ext>
            </a:extLst>
          </p:cNvPr>
          <p:cNvSpPr>
            <a:spLocks noChangeAspect="1"/>
          </p:cNvSpPr>
          <p:nvPr/>
        </p:nvSpPr>
        <p:spPr bwMode="auto">
          <a:xfrm>
            <a:off x="2505263" y="5813950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E0B04E0-51DC-BF4C-9B51-BCB9E9F85997}"/>
              </a:ext>
            </a:extLst>
          </p:cNvPr>
          <p:cNvSpPr>
            <a:spLocks noChangeAspect="1"/>
          </p:cNvSpPr>
          <p:nvPr/>
        </p:nvSpPr>
        <p:spPr bwMode="auto">
          <a:xfrm>
            <a:off x="1385966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3B5F9AD-269D-904E-8D1B-A6AF5BA326C3}"/>
              </a:ext>
            </a:extLst>
          </p:cNvPr>
          <p:cNvSpPr>
            <a:spLocks noChangeAspect="1"/>
          </p:cNvSpPr>
          <p:nvPr/>
        </p:nvSpPr>
        <p:spPr bwMode="auto">
          <a:xfrm>
            <a:off x="1922997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D89860A-FBDF-6141-9E44-F326A26F3E96}"/>
              </a:ext>
            </a:extLst>
          </p:cNvPr>
          <p:cNvSpPr>
            <a:spLocks noChangeAspect="1"/>
          </p:cNvSpPr>
          <p:nvPr/>
        </p:nvSpPr>
        <p:spPr bwMode="auto">
          <a:xfrm>
            <a:off x="246002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B71C4B3-4249-5742-AC9F-7F8EB158634B}"/>
              </a:ext>
            </a:extLst>
          </p:cNvPr>
          <p:cNvSpPr>
            <a:spLocks noChangeAspect="1"/>
          </p:cNvSpPr>
          <p:nvPr/>
        </p:nvSpPr>
        <p:spPr bwMode="auto">
          <a:xfrm>
            <a:off x="299705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EDD7BED-6CA4-3A4D-B7FF-AB3B77560584}"/>
              </a:ext>
            </a:extLst>
          </p:cNvPr>
          <p:cNvSpPr>
            <a:spLocks noChangeAspect="1"/>
          </p:cNvSpPr>
          <p:nvPr/>
        </p:nvSpPr>
        <p:spPr bwMode="auto">
          <a:xfrm>
            <a:off x="353408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125D826-34EA-CD43-9723-7D2188B7C43C}"/>
              </a:ext>
            </a:extLst>
          </p:cNvPr>
          <p:cNvSpPr>
            <a:spLocks noChangeAspect="1"/>
          </p:cNvSpPr>
          <p:nvPr/>
        </p:nvSpPr>
        <p:spPr bwMode="auto">
          <a:xfrm>
            <a:off x="1360845" y="5056572"/>
            <a:ext cx="2690946" cy="50085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                      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BBC1AA69-DB1D-344D-B9C2-EE901B44B4E3}"/>
              </a:ext>
            </a:extLst>
          </p:cNvPr>
          <p:cNvSpPr/>
          <p:nvPr/>
        </p:nvSpPr>
        <p:spPr bwMode="auto">
          <a:xfrm>
            <a:off x="2952608" y="115627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8B36ED03-784C-CD45-9D3A-2683F15C0E20}"/>
              </a:ext>
            </a:extLst>
          </p:cNvPr>
          <p:cNvSpPr/>
          <p:nvPr/>
        </p:nvSpPr>
        <p:spPr bwMode="auto">
          <a:xfrm>
            <a:off x="1262768" y="445493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680F6E43-9893-B248-8F60-C863EEE6E93E}"/>
              </a:ext>
            </a:extLst>
          </p:cNvPr>
          <p:cNvSpPr/>
          <p:nvPr/>
        </p:nvSpPr>
        <p:spPr bwMode="auto">
          <a:xfrm>
            <a:off x="3056499" y="50041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87916583-12E5-1A4C-98CC-814A324EBACD}"/>
              </a:ext>
            </a:extLst>
          </p:cNvPr>
          <p:cNvSpPr/>
          <p:nvPr/>
        </p:nvSpPr>
        <p:spPr bwMode="auto">
          <a:xfrm>
            <a:off x="3134692" y="528689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EDDBE32-F79B-E841-9421-5D155A1285A7}"/>
              </a:ext>
            </a:extLst>
          </p:cNvPr>
          <p:cNvSpPr/>
          <p:nvPr/>
        </p:nvSpPr>
        <p:spPr>
          <a:xfrm>
            <a:off x="1348506" y="5785779"/>
            <a:ext cx="2909854" cy="433530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152">
            <a:extLst>
              <a:ext uri="{FF2B5EF4-FFF2-40B4-BE49-F238E27FC236}">
                <a16:creationId xmlns:a16="http://schemas.microsoft.com/office/drawing/2014/main" id="{7E876706-B4B6-8E4C-A278-46C328E5AC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8990" y="5585359"/>
            <a:ext cx="303536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공통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47BA5A9-77A6-AE43-B848-85984F819904}"/>
              </a:ext>
            </a:extLst>
          </p:cNvPr>
          <p:cNvSpPr>
            <a:spLocks noChangeAspect="1"/>
          </p:cNvSpPr>
          <p:nvPr/>
        </p:nvSpPr>
        <p:spPr bwMode="auto">
          <a:xfrm>
            <a:off x="2577501" y="1271671"/>
            <a:ext cx="1895411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en-US" altLang="ko-KR" sz="1050" b="1" strike="sngStrike" dirty="0">
                <a:latin typeface="Trebuchet MS" pitchFamily="34" charset="0"/>
              </a:rPr>
              <a:t>69,000</a:t>
            </a:r>
            <a:r>
              <a:rPr lang="ko-KR" altLang="en-US" sz="1050" b="1" strike="sngStrike" dirty="0">
                <a:latin typeface="Trebuchet MS" pitchFamily="34" charset="0"/>
              </a:rPr>
              <a:t>원</a:t>
            </a:r>
            <a:r>
              <a:rPr lang="ko-KR" altLang="en-US" sz="1050" b="1" dirty="0">
                <a:latin typeface="Trebuchet MS" pitchFamily="34" charset="0"/>
              </a:rPr>
              <a:t> </a:t>
            </a:r>
            <a:r>
              <a:rPr lang="en-US" altLang="ko-KR" sz="1050" b="1" dirty="0">
                <a:latin typeface="Trebuchet MS" pitchFamily="34" charset="0"/>
              </a:rPr>
              <a:t>55,200</a:t>
            </a:r>
            <a:r>
              <a:rPr lang="ko-KR" altLang="en-US" sz="1050" b="1" dirty="0">
                <a:latin typeface="Trebuchet MS" pitchFamily="34" charset="0"/>
              </a:rPr>
              <a:t>원</a:t>
            </a:r>
            <a:r>
              <a:rPr lang="ko-KR" altLang="en-US" sz="700" dirty="0">
                <a:latin typeface="Trebuchet MS" pitchFamily="34" charset="0"/>
              </a:rPr>
              <a:t> </a:t>
            </a:r>
            <a:r>
              <a:rPr lang="en-US" altLang="ko-KR" sz="700" dirty="0">
                <a:latin typeface="Trebuchet MS" pitchFamily="34" charset="0"/>
              </a:rPr>
              <a:t>(20%)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B4BBB74-9A7B-B543-BC60-5D1E44230FEF}"/>
              </a:ext>
            </a:extLst>
          </p:cNvPr>
          <p:cNvSpPr/>
          <p:nvPr/>
        </p:nvSpPr>
        <p:spPr>
          <a:xfrm>
            <a:off x="965429" y="1110904"/>
            <a:ext cx="3507483" cy="5107697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8508225-DA64-1941-8381-EC8EA1E9BD6A}"/>
              </a:ext>
            </a:extLst>
          </p:cNvPr>
          <p:cNvSpPr/>
          <p:nvPr/>
        </p:nvSpPr>
        <p:spPr>
          <a:xfrm>
            <a:off x="991683" y="1321839"/>
            <a:ext cx="3484137" cy="489676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23230DB-16BD-6149-BD65-D6A4CEE6CC6D}"/>
              </a:ext>
            </a:extLst>
          </p:cNvPr>
          <p:cNvSpPr>
            <a:spLocks noChangeAspect="1"/>
          </p:cNvSpPr>
          <p:nvPr/>
        </p:nvSpPr>
        <p:spPr bwMode="auto">
          <a:xfrm>
            <a:off x="1023837" y="1709246"/>
            <a:ext cx="3388226" cy="28321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신발 사이즈 차트</a:t>
            </a:r>
            <a:endParaRPr lang="en-US" altLang="ko-KR" sz="1200" b="1" dirty="0">
              <a:latin typeface="Trebuchet MS" pitchFamily="34" charset="0"/>
            </a:endParaRPr>
          </a:p>
        </p:txBody>
      </p:sp>
      <p:sp>
        <p:nvSpPr>
          <p:cNvPr id="45" name="직사각형 152">
            <a:extLst>
              <a:ext uri="{FF2B5EF4-FFF2-40B4-BE49-F238E27FC236}">
                <a16:creationId xmlns:a16="http://schemas.microsoft.com/office/drawing/2014/main" id="{C9B93A0D-2733-6446-99DD-502181912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7018" y="1416337"/>
            <a:ext cx="468802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36000" tIns="36000" rIns="36000" bIns="36000" anchor="t" anchorCtr="0">
            <a:spAutoFit/>
          </a:bodyPr>
          <a:lstStyle/>
          <a:p>
            <a:pPr algn="ctr"/>
            <a:r>
              <a:rPr lang="en-US" altLang="ko-KR" sz="1000" b="1" dirty="0">
                <a:latin typeface="Trebuchet MS" pitchFamily="34" charset="0"/>
              </a:rPr>
              <a:t>X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707C7B0-04C8-934B-AA63-B1E8302F116D}"/>
              </a:ext>
            </a:extLst>
          </p:cNvPr>
          <p:cNvSpPr/>
          <p:nvPr/>
        </p:nvSpPr>
        <p:spPr>
          <a:xfrm>
            <a:off x="1118947" y="2047047"/>
            <a:ext cx="3202368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dirty="0"/>
              <a:t>사이즈 측정 방법 </a:t>
            </a:r>
            <a:r>
              <a:rPr lang="ko-KR" altLang="en-US" sz="1000" b="1" dirty="0" err="1"/>
              <a:t>ㅣ</a:t>
            </a:r>
            <a:r>
              <a:rPr lang="ko-KR" altLang="en-US" sz="1000" b="1" dirty="0"/>
              <a:t> 성인</a:t>
            </a:r>
            <a:endParaRPr lang="en-US" altLang="ko-KR" sz="1000" b="1" dirty="0"/>
          </a:p>
          <a:p>
            <a:r>
              <a:rPr lang="ko-KR" altLang="en-US" sz="900" dirty="0" err="1"/>
              <a:t>컨버스</a:t>
            </a:r>
            <a:r>
              <a:rPr lang="ko-KR" altLang="en-US" sz="900" dirty="0"/>
              <a:t> </a:t>
            </a:r>
            <a:r>
              <a:rPr lang="ko-KR" altLang="en-US" sz="900" dirty="0" err="1"/>
              <a:t>사이즈표는</a:t>
            </a:r>
            <a:r>
              <a:rPr lang="ko-KR" altLang="en-US" sz="900" dirty="0"/>
              <a:t> 독특하며 </a:t>
            </a:r>
            <a:r>
              <a:rPr lang="ko-KR" altLang="en-US" sz="900" dirty="0" err="1"/>
              <a:t>스니커의</a:t>
            </a:r>
            <a:r>
              <a:rPr lang="ko-KR" altLang="en-US" sz="900" dirty="0"/>
              <a:t> 종류에 따라 달라집니다</a:t>
            </a:r>
            <a:r>
              <a:rPr lang="en-US" altLang="ko-KR" sz="900" dirty="0"/>
              <a:t>.</a:t>
            </a:r>
          </a:p>
          <a:p>
            <a:r>
              <a:rPr lang="ko-KR" altLang="en-US" sz="900" dirty="0"/>
              <a:t>각 제품에 맞는 </a:t>
            </a:r>
            <a:r>
              <a:rPr lang="ko-KR" altLang="en-US" sz="900" dirty="0" err="1"/>
              <a:t>사이즈표를</a:t>
            </a:r>
            <a:r>
              <a:rPr lang="ko-KR" altLang="en-US" sz="900" dirty="0"/>
              <a:t> 사용하는지 확인하세요</a:t>
            </a:r>
            <a:r>
              <a:rPr lang="en-US" altLang="ko-KR" sz="900" dirty="0"/>
              <a:t>.</a:t>
            </a:r>
          </a:p>
          <a:p>
            <a:endParaRPr lang="en-US" altLang="ko-KR" sz="900" dirty="0"/>
          </a:p>
          <a:p>
            <a:r>
              <a:rPr lang="ko-KR" altLang="en-US" sz="900" dirty="0" err="1"/>
              <a:t>스니커를</a:t>
            </a:r>
            <a:r>
              <a:rPr lang="ko-KR" altLang="en-US" sz="900" dirty="0"/>
              <a:t> 신을 때 착용할 양말을 신고 오후에 발 사이즈를 측정하세요</a:t>
            </a:r>
            <a:r>
              <a:rPr lang="en-US" altLang="ko-KR" sz="900" dirty="0"/>
              <a:t>.(</a:t>
            </a:r>
            <a:r>
              <a:rPr lang="ko-KR" altLang="en-US" sz="900" dirty="0"/>
              <a:t>하루를 보내는 동안 발이 붓는 것이 보통입니다</a:t>
            </a:r>
            <a:r>
              <a:rPr lang="en-US" altLang="ko-KR" sz="900" dirty="0"/>
              <a:t>)</a:t>
            </a:r>
          </a:p>
          <a:p>
            <a:r>
              <a:rPr lang="ko-KR" altLang="en-US" sz="900" dirty="0"/>
              <a:t>측정하기 전 체중을 발에 골고루 실으세요</a:t>
            </a:r>
            <a:r>
              <a:rPr lang="en-US" altLang="ko-KR" sz="900" dirty="0"/>
              <a:t>.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79E90713-F60D-0C4C-980F-1856D05E5E57}"/>
              </a:ext>
            </a:extLst>
          </p:cNvPr>
          <p:cNvSpPr/>
          <p:nvPr/>
        </p:nvSpPr>
        <p:spPr bwMode="auto">
          <a:xfrm>
            <a:off x="4016870" y="1398489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81B6E2E9-0966-A946-A569-E7E26CBF4C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53"/>
          <a:stretch/>
        </p:blipFill>
        <p:spPr>
          <a:xfrm>
            <a:off x="1593344" y="3400845"/>
            <a:ext cx="2263544" cy="2505140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F0340F76-2569-0341-AAF2-BE06E27B2AEA}"/>
              </a:ext>
            </a:extLst>
          </p:cNvPr>
          <p:cNvSpPr/>
          <p:nvPr/>
        </p:nvSpPr>
        <p:spPr>
          <a:xfrm>
            <a:off x="5184812" y="1321840"/>
            <a:ext cx="3283052" cy="6617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1000" b="1" dirty="0"/>
              <a:t>Step 1</a:t>
            </a:r>
          </a:p>
          <a:p>
            <a:r>
              <a:rPr lang="ko-KR" altLang="en-US" sz="900" dirty="0"/>
              <a:t>발 뒤꿈치를 벽에 붙인 채 딱딱한 표면 위에서 바로 서고 빈 종이를 벽에 </a:t>
            </a:r>
            <a:r>
              <a:rPr lang="ko-KR" altLang="en-US" sz="900" dirty="0" err="1"/>
              <a:t>딱붙게</a:t>
            </a:r>
            <a:r>
              <a:rPr lang="ko-KR" altLang="en-US" sz="900" dirty="0"/>
              <a:t> 밀착하여 발 아래 두고 바닥에 테이프로 고정시킵니다</a:t>
            </a:r>
            <a:r>
              <a:rPr lang="en-US" altLang="ko-KR" sz="900" dirty="0"/>
              <a:t>.</a:t>
            </a:r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6147E448-9771-2943-B348-3CEC78810BFA}"/>
              </a:ext>
            </a:extLst>
          </p:cNvPr>
          <p:cNvCxnSpPr/>
          <p:nvPr/>
        </p:nvCxnSpPr>
        <p:spPr>
          <a:xfrm>
            <a:off x="1023837" y="1334271"/>
            <a:ext cx="3852000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[R] 49">
            <a:extLst>
              <a:ext uri="{FF2B5EF4-FFF2-40B4-BE49-F238E27FC236}">
                <a16:creationId xmlns:a16="http://schemas.microsoft.com/office/drawing/2014/main" id="{4AD6AB44-25C8-734A-9A2D-60CC572A6A19}"/>
              </a:ext>
            </a:extLst>
          </p:cNvPr>
          <p:cNvCxnSpPr/>
          <p:nvPr/>
        </p:nvCxnSpPr>
        <p:spPr>
          <a:xfrm>
            <a:off x="1023837" y="6219310"/>
            <a:ext cx="3852000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997D526-1336-4042-A4B6-48CF8314692A}"/>
              </a:ext>
            </a:extLst>
          </p:cNvPr>
          <p:cNvCxnSpPr/>
          <p:nvPr/>
        </p:nvCxnSpPr>
        <p:spPr>
          <a:xfrm>
            <a:off x="4745850" y="1342970"/>
            <a:ext cx="0" cy="4896000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1058205-4C6D-DB46-A959-631138B42BCF}"/>
              </a:ext>
            </a:extLst>
          </p:cNvPr>
          <p:cNvSpPr txBox="1"/>
          <p:nvPr/>
        </p:nvSpPr>
        <p:spPr>
          <a:xfrm>
            <a:off x="4494625" y="2737177"/>
            <a:ext cx="474810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900" b="1" i="1" dirty="0">
                <a:solidFill>
                  <a:srgbClr val="00B0F0"/>
                </a:solidFill>
              </a:rPr>
              <a:t>scroll</a:t>
            </a:r>
            <a:endParaRPr kumimoji="1" lang="ko-KR" altLang="en-US" sz="900" b="1" i="1" dirty="0">
              <a:solidFill>
                <a:srgbClr val="00B0F0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91468256-17C1-8745-804D-359DC573DF21}"/>
              </a:ext>
            </a:extLst>
          </p:cNvPr>
          <p:cNvSpPr>
            <a:spLocks noChangeAspect="1"/>
          </p:cNvSpPr>
          <p:nvPr/>
        </p:nvSpPr>
        <p:spPr bwMode="auto">
          <a:xfrm>
            <a:off x="5060886" y="1110905"/>
            <a:ext cx="3510390" cy="510769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9" name="아래쪽 화살표[D] 58">
            <a:extLst>
              <a:ext uri="{FF2B5EF4-FFF2-40B4-BE49-F238E27FC236}">
                <a16:creationId xmlns:a16="http://schemas.microsoft.com/office/drawing/2014/main" id="{9C206345-4C2E-B349-BD51-0AB388BD028F}"/>
              </a:ext>
            </a:extLst>
          </p:cNvPr>
          <p:cNvSpPr/>
          <p:nvPr/>
        </p:nvSpPr>
        <p:spPr>
          <a:xfrm>
            <a:off x="2670761" y="6453684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0" name="아래쪽 화살표[D] 59">
            <a:extLst>
              <a:ext uri="{FF2B5EF4-FFF2-40B4-BE49-F238E27FC236}">
                <a16:creationId xmlns:a16="http://schemas.microsoft.com/office/drawing/2014/main" id="{B0DD9ADE-FF28-1F4B-9B85-DBA7FEF56C35}"/>
              </a:ext>
            </a:extLst>
          </p:cNvPr>
          <p:cNvSpPr/>
          <p:nvPr/>
        </p:nvSpPr>
        <p:spPr>
          <a:xfrm>
            <a:off x="6606244" y="913607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2" name="아래쪽 화살표[D] 51">
            <a:extLst>
              <a:ext uri="{FF2B5EF4-FFF2-40B4-BE49-F238E27FC236}">
                <a16:creationId xmlns:a16="http://schemas.microsoft.com/office/drawing/2014/main" id="{60F12A68-6DA3-0F42-9CCA-DE102C2339DD}"/>
              </a:ext>
            </a:extLst>
          </p:cNvPr>
          <p:cNvSpPr/>
          <p:nvPr/>
        </p:nvSpPr>
        <p:spPr>
          <a:xfrm>
            <a:off x="6606244" y="624464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749D3850-EBBE-0D4B-B752-45758C5579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50" r="33310"/>
          <a:stretch/>
        </p:blipFill>
        <p:spPr>
          <a:xfrm>
            <a:off x="5708740" y="2300438"/>
            <a:ext cx="2235195" cy="2436602"/>
          </a:xfrm>
          <a:prstGeom prst="rect">
            <a:avLst/>
          </a:prstGeom>
        </p:spPr>
      </p:pic>
      <p:sp>
        <p:nvSpPr>
          <p:cNvPr id="53" name="직사각형 52">
            <a:extLst>
              <a:ext uri="{FF2B5EF4-FFF2-40B4-BE49-F238E27FC236}">
                <a16:creationId xmlns:a16="http://schemas.microsoft.com/office/drawing/2014/main" id="{48AC8258-57FF-374B-8940-0A15E192AFBC}"/>
              </a:ext>
            </a:extLst>
          </p:cNvPr>
          <p:cNvSpPr/>
          <p:nvPr/>
        </p:nvSpPr>
        <p:spPr>
          <a:xfrm>
            <a:off x="5188483" y="4710199"/>
            <a:ext cx="3276279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/>
              <a:t>Step 2</a:t>
            </a:r>
          </a:p>
          <a:p>
            <a:r>
              <a:rPr lang="ko-KR" altLang="en-US" sz="900" dirty="0"/>
              <a:t>다른 사람이 펜 혹은 연필을 가지고 본인의 발의 가장 큰 부분</a:t>
            </a:r>
            <a:r>
              <a:rPr lang="en-US" altLang="ko-KR" sz="900" dirty="0"/>
              <a:t>(</a:t>
            </a:r>
            <a:r>
              <a:rPr lang="ko-KR" altLang="en-US" sz="900" dirty="0"/>
              <a:t>뒤꿈치에서 발가락까지의 길이</a:t>
            </a:r>
            <a:r>
              <a:rPr lang="en-US" altLang="ko-KR" sz="900" dirty="0"/>
              <a:t>)</a:t>
            </a:r>
            <a:r>
              <a:rPr lang="ko-KR" altLang="en-US" sz="900" dirty="0"/>
              <a:t>을 종이 위에 표시하게 하거나 필요 시 스스로 길이를 잽니다</a:t>
            </a:r>
            <a:r>
              <a:rPr lang="en-US" altLang="ko-KR" sz="900" dirty="0"/>
              <a:t>.</a:t>
            </a:r>
            <a:r>
              <a:rPr lang="ko-KR" altLang="en-US" sz="900" dirty="0"/>
              <a:t> 양쪽 발의 길이가 다를 수 있기 때문에 다른 쪽 발도 같은 방법으로 길이를 잽니다</a:t>
            </a:r>
            <a:r>
              <a:rPr lang="en-US" altLang="ko-KR" sz="9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19421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PDP(MC)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신발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7965ABE-C700-F940-BE8C-F9F7C7A5C483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1346E64-9766-9A46-88CE-B6E48EF3B29C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4"/>
            <a:ext cx="3510390" cy="510769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91468256-17C1-8745-804D-359DC573DF21}"/>
              </a:ext>
            </a:extLst>
          </p:cNvPr>
          <p:cNvSpPr>
            <a:spLocks noChangeAspect="1"/>
          </p:cNvSpPr>
          <p:nvPr/>
        </p:nvSpPr>
        <p:spPr bwMode="auto">
          <a:xfrm>
            <a:off x="5060886" y="1110905"/>
            <a:ext cx="3510390" cy="510769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9" name="아래쪽 화살표[D] 58">
            <a:extLst>
              <a:ext uri="{FF2B5EF4-FFF2-40B4-BE49-F238E27FC236}">
                <a16:creationId xmlns:a16="http://schemas.microsoft.com/office/drawing/2014/main" id="{9C206345-4C2E-B349-BD51-0AB388BD028F}"/>
              </a:ext>
            </a:extLst>
          </p:cNvPr>
          <p:cNvSpPr/>
          <p:nvPr/>
        </p:nvSpPr>
        <p:spPr>
          <a:xfrm>
            <a:off x="2473455" y="6150599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0" name="아래쪽 화살표[D] 59">
            <a:extLst>
              <a:ext uri="{FF2B5EF4-FFF2-40B4-BE49-F238E27FC236}">
                <a16:creationId xmlns:a16="http://schemas.microsoft.com/office/drawing/2014/main" id="{B0DD9ADE-FF28-1F4B-9B85-DBA7FEF56C35}"/>
              </a:ext>
            </a:extLst>
          </p:cNvPr>
          <p:cNvSpPr/>
          <p:nvPr/>
        </p:nvSpPr>
        <p:spPr>
          <a:xfrm>
            <a:off x="6606244" y="913607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61" name="표 60">
            <a:extLst>
              <a:ext uri="{FF2B5EF4-FFF2-40B4-BE49-F238E27FC236}">
                <a16:creationId xmlns:a16="http://schemas.microsoft.com/office/drawing/2014/main" id="{D7AEBF3F-E134-5E4C-BD21-8602B63F83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768949"/>
              </p:ext>
            </p:extLst>
          </p:nvPr>
        </p:nvGraphicFramePr>
        <p:xfrm>
          <a:off x="5150436" y="1239970"/>
          <a:ext cx="3330822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137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4.5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37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22.4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</a:rPr>
                        <a:t>5/6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37.5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22.8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5.5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23.2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1/7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41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5.5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38.5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23.6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2/7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76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24.1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1/2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916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24.5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2/3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036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40.5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24.9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4/5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108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25.3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23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25.8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1/6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533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42.5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26.2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1/3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123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26.6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1/2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3719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11.5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44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27.0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5/8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575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27.4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4/5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6408"/>
                  </a:ext>
                </a:extLst>
              </a:tr>
            </a:tbl>
          </a:graphicData>
        </a:graphic>
      </p:graphicFrame>
      <p:sp>
        <p:nvSpPr>
          <p:cNvPr id="62" name="직사각형 61">
            <a:extLst>
              <a:ext uri="{FF2B5EF4-FFF2-40B4-BE49-F238E27FC236}">
                <a16:creationId xmlns:a16="http://schemas.microsoft.com/office/drawing/2014/main" id="{EDFA66A1-3FFF-994B-9E32-A419F16E437D}"/>
              </a:ext>
            </a:extLst>
          </p:cNvPr>
          <p:cNvSpPr/>
          <p:nvPr/>
        </p:nvSpPr>
        <p:spPr>
          <a:xfrm>
            <a:off x="1009977" y="4312211"/>
            <a:ext cx="33308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dirty="0" err="1"/>
              <a:t>컨버스</a:t>
            </a:r>
            <a:r>
              <a:rPr lang="ko-KR" altLang="en-US" sz="1000" b="1" dirty="0"/>
              <a:t> 사이즈</a:t>
            </a:r>
            <a:endParaRPr lang="en-US" altLang="ko-KR" sz="9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6939599-9FA3-AF42-9937-BB6B16F45C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02" r="-302"/>
          <a:stretch/>
        </p:blipFill>
        <p:spPr>
          <a:xfrm>
            <a:off x="1618003" y="1228150"/>
            <a:ext cx="2205245" cy="2436602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EE9005AF-2AB9-C24D-BD7B-F6C74E875F88}"/>
              </a:ext>
            </a:extLst>
          </p:cNvPr>
          <p:cNvSpPr/>
          <p:nvPr/>
        </p:nvSpPr>
        <p:spPr>
          <a:xfrm>
            <a:off x="1031303" y="3664752"/>
            <a:ext cx="34083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/>
              <a:t>Step 3</a:t>
            </a:r>
          </a:p>
          <a:p>
            <a:r>
              <a:rPr lang="ko-KR" altLang="en-US" sz="900" dirty="0"/>
              <a:t>표시해 둔 뒤꿈치</a:t>
            </a:r>
            <a:r>
              <a:rPr lang="en-US" altLang="ko-KR" sz="900" dirty="0"/>
              <a:t>~</a:t>
            </a:r>
            <a:r>
              <a:rPr lang="ko-KR" altLang="en-US" sz="900" dirty="0"/>
              <a:t>발가락 길이를 자로 재어 각 발의 길이를 측정합니다</a:t>
            </a:r>
            <a:r>
              <a:rPr lang="en-US" altLang="ko-KR" sz="900" dirty="0"/>
              <a:t>.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C19DC36C-3380-1A4B-A6B7-ABDA716556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800133"/>
              </p:ext>
            </p:extLst>
          </p:nvPr>
        </p:nvGraphicFramePr>
        <p:xfrm>
          <a:off x="1055587" y="4607979"/>
          <a:ext cx="333082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137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dirty="0">
                          <a:solidFill>
                            <a:schemeClr val="tx1"/>
                          </a:solidFill>
                        </a:rPr>
                        <a:t>US MEN</a:t>
                      </a:r>
                      <a:endParaRPr lang="ko-KR" altLang="en-US" sz="7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dirty="0">
                          <a:solidFill>
                            <a:schemeClr val="tx1"/>
                          </a:solidFill>
                        </a:rPr>
                        <a:t>US WOMEN</a:t>
                      </a:r>
                      <a:endParaRPr lang="ko-KR" altLang="en-US" sz="7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dirty="0">
                          <a:solidFill>
                            <a:schemeClr val="tx1"/>
                          </a:solidFill>
                        </a:rPr>
                        <a:t>UK</a:t>
                      </a:r>
                      <a:endParaRPr lang="ko-KR" altLang="en-US" sz="7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dirty="0">
                          <a:solidFill>
                            <a:schemeClr val="tx1"/>
                          </a:solidFill>
                        </a:rPr>
                        <a:t>EURO</a:t>
                      </a:r>
                      <a:endParaRPr lang="ko-KR" altLang="en-US" sz="7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dirty="0">
                          <a:solidFill>
                            <a:schemeClr val="tx1"/>
                          </a:solidFill>
                        </a:rPr>
                        <a:t>LENGTH (cm)</a:t>
                      </a:r>
                      <a:endParaRPr lang="ko-KR" altLang="en-US" sz="7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dirty="0">
                          <a:solidFill>
                            <a:schemeClr val="tx1"/>
                          </a:solidFill>
                        </a:rPr>
                        <a:t>LENGTH (in)</a:t>
                      </a:r>
                      <a:endParaRPr lang="ko-KR" altLang="en-US" sz="7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689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21.1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1/3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89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35.5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21.5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1/2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98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5.5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36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21.9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5/8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969346"/>
                  </a:ext>
                </a:extLst>
              </a:tr>
            </a:tbl>
          </a:graphicData>
        </a:graphic>
      </p:graphicFrame>
      <p:sp>
        <p:nvSpPr>
          <p:cNvPr id="17" name="아래쪽 화살표[D] 16">
            <a:extLst>
              <a:ext uri="{FF2B5EF4-FFF2-40B4-BE49-F238E27FC236}">
                <a16:creationId xmlns:a16="http://schemas.microsoft.com/office/drawing/2014/main" id="{44A374FF-EA0F-D844-8614-72C2981E0010}"/>
              </a:ext>
            </a:extLst>
          </p:cNvPr>
          <p:cNvSpPr/>
          <p:nvPr/>
        </p:nvSpPr>
        <p:spPr>
          <a:xfrm>
            <a:off x="6606244" y="6153405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아래쪽 화살표[D] 19">
            <a:extLst>
              <a:ext uri="{FF2B5EF4-FFF2-40B4-BE49-F238E27FC236}">
                <a16:creationId xmlns:a16="http://schemas.microsoft.com/office/drawing/2014/main" id="{EB1DEB2F-7DE4-4445-8198-D42999D527F8}"/>
              </a:ext>
            </a:extLst>
          </p:cNvPr>
          <p:cNvSpPr/>
          <p:nvPr/>
        </p:nvSpPr>
        <p:spPr>
          <a:xfrm>
            <a:off x="2473455" y="913607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880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PDP(MC)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신발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7965ABE-C700-F940-BE8C-F9F7C7A5C483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1346E64-9766-9A46-88CE-B6E48EF3B29C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4"/>
            <a:ext cx="3510390" cy="285815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20" name="아래쪽 화살표[D] 19">
            <a:extLst>
              <a:ext uri="{FF2B5EF4-FFF2-40B4-BE49-F238E27FC236}">
                <a16:creationId xmlns:a16="http://schemas.microsoft.com/office/drawing/2014/main" id="{DF8DF819-2F63-F141-80D2-49C507C26DD9}"/>
              </a:ext>
            </a:extLst>
          </p:cNvPr>
          <p:cNvSpPr/>
          <p:nvPr/>
        </p:nvSpPr>
        <p:spPr>
          <a:xfrm>
            <a:off x="2473455" y="918690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08C64B96-BAB2-8646-B49B-481781EF16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090083"/>
              </p:ext>
            </p:extLst>
          </p:nvPr>
        </p:nvGraphicFramePr>
        <p:xfrm>
          <a:off x="1055215" y="1239970"/>
          <a:ext cx="333082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137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555137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12.5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45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27.9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28.3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1/7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46.5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28.7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2/7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41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29.6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2/3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76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15.5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30.4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916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16.5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31.2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2/7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036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51.5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32.0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3/5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1081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46797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PDP(MC)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883A0670-FFEC-7044-B391-128581C9D986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2CD0A7A-2CE3-3F45-97B1-52EBE5C2D1CB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4"/>
            <a:ext cx="3510390" cy="74292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F1C94A-EDA5-CE48-932C-0AC7E794619C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4381322"/>
            <a:ext cx="3510390" cy="183798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593E614-6DF7-F240-946D-241CDFF0657B}"/>
              </a:ext>
            </a:extLst>
          </p:cNvPr>
          <p:cNvSpPr>
            <a:spLocks noChangeAspect="1"/>
          </p:cNvSpPr>
          <p:nvPr/>
        </p:nvSpPr>
        <p:spPr bwMode="auto">
          <a:xfrm>
            <a:off x="1066045" y="1220618"/>
            <a:ext cx="1564570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b="1" dirty="0" err="1">
                <a:latin typeface="Trebuchet MS" pitchFamily="34" charset="0"/>
              </a:rPr>
              <a:t>척테일러</a:t>
            </a:r>
            <a:r>
              <a:rPr lang="ko-KR" altLang="en-US" sz="900" b="1" dirty="0">
                <a:latin typeface="Trebuchet MS" pitchFamily="34" charset="0"/>
              </a:rPr>
              <a:t> 올스타 클래식 </a:t>
            </a:r>
            <a:r>
              <a:rPr lang="ko-KR" altLang="en-US" sz="900" b="1" dirty="0" err="1">
                <a:latin typeface="Trebuchet MS" pitchFamily="34" charset="0"/>
              </a:rPr>
              <a:t>레더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F1F1B40-44A1-DB4E-87CC-5C844A1DEA07}"/>
              </a:ext>
            </a:extLst>
          </p:cNvPr>
          <p:cNvSpPr>
            <a:spLocks noChangeAspect="1"/>
          </p:cNvSpPr>
          <p:nvPr/>
        </p:nvSpPr>
        <p:spPr bwMode="auto">
          <a:xfrm>
            <a:off x="1064747" y="1605960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871F053-81BD-DB44-9191-CAA5F67F8CAF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853825"/>
            <a:ext cx="3510390" cy="252749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9E26511-CDBF-6D44-B924-FEC315E4512E}"/>
              </a:ext>
            </a:extLst>
          </p:cNvPr>
          <p:cNvSpPr>
            <a:spLocks noChangeAspect="1"/>
          </p:cNvSpPr>
          <p:nvPr/>
        </p:nvSpPr>
        <p:spPr bwMode="auto">
          <a:xfrm>
            <a:off x="2405590" y="4104571"/>
            <a:ext cx="630070" cy="26602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1/8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9D2F122-06EA-7040-8D36-70C2792C2781}"/>
              </a:ext>
            </a:extLst>
          </p:cNvPr>
          <p:cNvSpPr>
            <a:spLocks noChangeAspect="1"/>
          </p:cNvSpPr>
          <p:nvPr/>
        </p:nvSpPr>
        <p:spPr bwMode="auto">
          <a:xfrm>
            <a:off x="1450732" y="5812749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4E2664D-6415-3946-8C36-EEEB808710CA}"/>
              </a:ext>
            </a:extLst>
          </p:cNvPr>
          <p:cNvSpPr>
            <a:spLocks noChangeAspect="1"/>
          </p:cNvSpPr>
          <p:nvPr/>
        </p:nvSpPr>
        <p:spPr bwMode="auto">
          <a:xfrm>
            <a:off x="3753682" y="5808326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3" name="하트 64">
            <a:extLst>
              <a:ext uri="{FF2B5EF4-FFF2-40B4-BE49-F238E27FC236}">
                <a16:creationId xmlns:a16="http://schemas.microsoft.com/office/drawing/2014/main" id="{0D91804B-D0EF-AE43-80A3-7016E0814259}"/>
              </a:ext>
            </a:extLst>
          </p:cNvPr>
          <p:cNvSpPr/>
          <p:nvPr/>
        </p:nvSpPr>
        <p:spPr>
          <a:xfrm>
            <a:off x="3840270" y="5897820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DF4FFE5-4ECE-C144-A88F-D59CB057F970}"/>
              </a:ext>
            </a:extLst>
          </p:cNvPr>
          <p:cNvSpPr>
            <a:spLocks noChangeAspect="1"/>
          </p:cNvSpPr>
          <p:nvPr/>
        </p:nvSpPr>
        <p:spPr bwMode="auto">
          <a:xfrm>
            <a:off x="2505263" y="5813950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84226DD-76DC-B841-BE63-D78C29659256}"/>
              </a:ext>
            </a:extLst>
          </p:cNvPr>
          <p:cNvSpPr>
            <a:spLocks noChangeAspect="1"/>
          </p:cNvSpPr>
          <p:nvPr/>
        </p:nvSpPr>
        <p:spPr bwMode="auto">
          <a:xfrm>
            <a:off x="1385966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6D6E100-2314-0349-A589-88E7D710F005}"/>
              </a:ext>
            </a:extLst>
          </p:cNvPr>
          <p:cNvSpPr>
            <a:spLocks noChangeAspect="1"/>
          </p:cNvSpPr>
          <p:nvPr/>
        </p:nvSpPr>
        <p:spPr bwMode="auto">
          <a:xfrm>
            <a:off x="1922997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1E340AC-FCB6-F143-8D18-E4DDDEFEA1DD}"/>
              </a:ext>
            </a:extLst>
          </p:cNvPr>
          <p:cNvSpPr>
            <a:spLocks noChangeAspect="1"/>
          </p:cNvSpPr>
          <p:nvPr/>
        </p:nvSpPr>
        <p:spPr bwMode="auto">
          <a:xfrm>
            <a:off x="246002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C9BC6E6-3FCC-1943-ABBB-139F6337BA50}"/>
              </a:ext>
            </a:extLst>
          </p:cNvPr>
          <p:cNvSpPr>
            <a:spLocks noChangeAspect="1"/>
          </p:cNvSpPr>
          <p:nvPr/>
        </p:nvSpPr>
        <p:spPr bwMode="auto">
          <a:xfrm>
            <a:off x="299705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5235915-7067-B54D-B4E6-A9E542A469E6}"/>
              </a:ext>
            </a:extLst>
          </p:cNvPr>
          <p:cNvSpPr>
            <a:spLocks noChangeAspect="1"/>
          </p:cNvSpPr>
          <p:nvPr/>
        </p:nvSpPr>
        <p:spPr bwMode="auto">
          <a:xfrm>
            <a:off x="353408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D297700-E14B-4540-851D-ACDC99B35AD9}"/>
              </a:ext>
            </a:extLst>
          </p:cNvPr>
          <p:cNvSpPr>
            <a:spLocks noChangeAspect="1"/>
          </p:cNvSpPr>
          <p:nvPr/>
        </p:nvSpPr>
        <p:spPr bwMode="auto">
          <a:xfrm>
            <a:off x="1360845" y="5056572"/>
            <a:ext cx="2690946" cy="50085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                      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1A1EE94C-A997-2C42-9D76-A523ED6E35B2}"/>
              </a:ext>
            </a:extLst>
          </p:cNvPr>
          <p:cNvSpPr/>
          <p:nvPr/>
        </p:nvSpPr>
        <p:spPr bwMode="auto">
          <a:xfrm>
            <a:off x="2952608" y="115627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3F1F9F0-56B7-A642-AF3C-07EF73A63D93}"/>
              </a:ext>
            </a:extLst>
          </p:cNvPr>
          <p:cNvSpPr/>
          <p:nvPr/>
        </p:nvSpPr>
        <p:spPr bwMode="auto">
          <a:xfrm>
            <a:off x="1262768" y="445493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4AB90002-CE22-264A-AD52-FC38761DB17D}"/>
              </a:ext>
            </a:extLst>
          </p:cNvPr>
          <p:cNvSpPr/>
          <p:nvPr/>
        </p:nvSpPr>
        <p:spPr bwMode="auto">
          <a:xfrm>
            <a:off x="3056499" y="50041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5C65F296-9742-1945-9F08-56A4E566AC52}"/>
              </a:ext>
            </a:extLst>
          </p:cNvPr>
          <p:cNvSpPr/>
          <p:nvPr/>
        </p:nvSpPr>
        <p:spPr bwMode="auto">
          <a:xfrm>
            <a:off x="3134692" y="528689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3CB6F9D-BDAD-A84E-B29A-CF3DA5399CDA}"/>
              </a:ext>
            </a:extLst>
          </p:cNvPr>
          <p:cNvSpPr/>
          <p:nvPr/>
        </p:nvSpPr>
        <p:spPr>
          <a:xfrm>
            <a:off x="1348506" y="5785779"/>
            <a:ext cx="2909854" cy="433530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152">
            <a:extLst>
              <a:ext uri="{FF2B5EF4-FFF2-40B4-BE49-F238E27FC236}">
                <a16:creationId xmlns:a16="http://schemas.microsoft.com/office/drawing/2014/main" id="{073E32CF-BC39-DA4C-A5A9-E6468B6CA7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8990" y="5585359"/>
            <a:ext cx="303536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공통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CF6037B-23C5-F444-A431-51903EA2E58A}"/>
              </a:ext>
            </a:extLst>
          </p:cNvPr>
          <p:cNvSpPr>
            <a:spLocks noChangeAspect="1"/>
          </p:cNvSpPr>
          <p:nvPr/>
        </p:nvSpPr>
        <p:spPr bwMode="auto">
          <a:xfrm>
            <a:off x="2577501" y="1271671"/>
            <a:ext cx="1895411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en-US" altLang="ko-KR" sz="1050" b="1" strike="sngStrike" dirty="0">
                <a:latin typeface="Trebuchet MS" pitchFamily="34" charset="0"/>
              </a:rPr>
              <a:t>69,000</a:t>
            </a:r>
            <a:r>
              <a:rPr lang="ko-KR" altLang="en-US" sz="1050" b="1" strike="sngStrike" dirty="0">
                <a:latin typeface="Trebuchet MS" pitchFamily="34" charset="0"/>
              </a:rPr>
              <a:t>원</a:t>
            </a:r>
            <a:r>
              <a:rPr lang="ko-KR" altLang="en-US" sz="1050" b="1" dirty="0">
                <a:latin typeface="Trebuchet MS" pitchFamily="34" charset="0"/>
              </a:rPr>
              <a:t> </a:t>
            </a:r>
            <a:r>
              <a:rPr lang="en-US" altLang="ko-KR" sz="1050" b="1" dirty="0">
                <a:latin typeface="Trebuchet MS" pitchFamily="34" charset="0"/>
              </a:rPr>
              <a:t>55,200</a:t>
            </a:r>
            <a:r>
              <a:rPr lang="ko-KR" altLang="en-US" sz="1050" b="1" dirty="0">
                <a:latin typeface="Trebuchet MS" pitchFamily="34" charset="0"/>
              </a:rPr>
              <a:t>원</a:t>
            </a:r>
            <a:r>
              <a:rPr lang="ko-KR" altLang="en-US" sz="700" dirty="0">
                <a:latin typeface="Trebuchet MS" pitchFamily="34" charset="0"/>
              </a:rPr>
              <a:t> </a:t>
            </a:r>
            <a:r>
              <a:rPr lang="en-US" altLang="ko-KR" sz="700" dirty="0">
                <a:latin typeface="Trebuchet MS" pitchFamily="34" charset="0"/>
              </a:rPr>
              <a:t>(20%)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57CFB1D-B985-7849-83BF-0A666EF78E36}"/>
              </a:ext>
            </a:extLst>
          </p:cNvPr>
          <p:cNvSpPr/>
          <p:nvPr/>
        </p:nvSpPr>
        <p:spPr>
          <a:xfrm>
            <a:off x="965429" y="1110904"/>
            <a:ext cx="3507483" cy="5107697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ADDA8AA-A0B2-D744-A050-B6716EB724BF}"/>
              </a:ext>
            </a:extLst>
          </p:cNvPr>
          <p:cNvSpPr/>
          <p:nvPr/>
        </p:nvSpPr>
        <p:spPr>
          <a:xfrm>
            <a:off x="991683" y="1321839"/>
            <a:ext cx="3484137" cy="491605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0CC4601-3418-9940-AE2F-A7A141B9A34C}"/>
              </a:ext>
            </a:extLst>
          </p:cNvPr>
          <p:cNvSpPr>
            <a:spLocks noChangeAspect="1"/>
          </p:cNvSpPr>
          <p:nvPr/>
        </p:nvSpPr>
        <p:spPr bwMode="auto">
          <a:xfrm>
            <a:off x="1023837" y="1709246"/>
            <a:ext cx="3388226" cy="28321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의류 사이즈 차트</a:t>
            </a:r>
            <a:endParaRPr lang="en-US" altLang="ko-KR" sz="1200" b="1" dirty="0">
              <a:latin typeface="Trebuchet MS" pitchFamily="34" charset="0"/>
            </a:endParaRPr>
          </a:p>
        </p:txBody>
      </p:sp>
      <p:sp>
        <p:nvSpPr>
          <p:cNvPr id="41" name="직사각형 152">
            <a:extLst>
              <a:ext uri="{FF2B5EF4-FFF2-40B4-BE49-F238E27FC236}">
                <a16:creationId xmlns:a16="http://schemas.microsoft.com/office/drawing/2014/main" id="{8ACC7895-129E-9245-A692-B042C07F3F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7018" y="1416337"/>
            <a:ext cx="468802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36000" tIns="36000" rIns="36000" bIns="36000" anchor="t" anchorCtr="0">
            <a:spAutoFit/>
          </a:bodyPr>
          <a:lstStyle/>
          <a:p>
            <a:pPr algn="ctr"/>
            <a:r>
              <a:rPr lang="en-US" altLang="ko-KR" sz="1000" b="1" dirty="0">
                <a:latin typeface="Trebuchet MS" pitchFamily="34" charset="0"/>
              </a:rPr>
              <a:t>X</a:t>
            </a: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7D35D874-50E1-FD48-8BBC-7AFEC7C9FFC1}"/>
              </a:ext>
            </a:extLst>
          </p:cNvPr>
          <p:cNvSpPr/>
          <p:nvPr/>
        </p:nvSpPr>
        <p:spPr bwMode="auto">
          <a:xfrm>
            <a:off x="4016870" y="1398489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46" name="직선 연결선[R] 45">
            <a:extLst>
              <a:ext uri="{FF2B5EF4-FFF2-40B4-BE49-F238E27FC236}">
                <a16:creationId xmlns:a16="http://schemas.microsoft.com/office/drawing/2014/main" id="{E01D9C4C-5130-3F4B-985D-53C3B0F4972A}"/>
              </a:ext>
            </a:extLst>
          </p:cNvPr>
          <p:cNvCxnSpPr/>
          <p:nvPr/>
        </p:nvCxnSpPr>
        <p:spPr>
          <a:xfrm>
            <a:off x="1023837" y="1334271"/>
            <a:ext cx="3852000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4417C4D2-C1EC-DB4B-B8CB-4A842EBAE098}"/>
              </a:ext>
            </a:extLst>
          </p:cNvPr>
          <p:cNvCxnSpPr/>
          <p:nvPr/>
        </p:nvCxnSpPr>
        <p:spPr>
          <a:xfrm>
            <a:off x="1023837" y="6237892"/>
            <a:ext cx="3852000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E6CFC9DD-6FA1-C04A-8E63-9DA9C07000E3}"/>
              </a:ext>
            </a:extLst>
          </p:cNvPr>
          <p:cNvCxnSpPr/>
          <p:nvPr/>
        </p:nvCxnSpPr>
        <p:spPr>
          <a:xfrm>
            <a:off x="4745850" y="1334271"/>
            <a:ext cx="0" cy="4896000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7877D205-1188-5B43-9E09-ACBE011A171F}"/>
              </a:ext>
            </a:extLst>
          </p:cNvPr>
          <p:cNvSpPr txBox="1"/>
          <p:nvPr/>
        </p:nvSpPr>
        <p:spPr>
          <a:xfrm>
            <a:off x="4494625" y="2737177"/>
            <a:ext cx="474810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900" b="1" i="1" dirty="0">
                <a:solidFill>
                  <a:srgbClr val="00B0F0"/>
                </a:solidFill>
              </a:rPr>
              <a:t>scroll</a:t>
            </a:r>
            <a:endParaRPr kumimoji="1" lang="ko-KR" altLang="en-US" sz="900" b="1" i="1" dirty="0">
              <a:solidFill>
                <a:srgbClr val="00B0F0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CEF2408E-C6A5-FC4A-A546-60394DBDE521}"/>
              </a:ext>
            </a:extLst>
          </p:cNvPr>
          <p:cNvSpPr>
            <a:spLocks noChangeAspect="1"/>
          </p:cNvSpPr>
          <p:nvPr/>
        </p:nvSpPr>
        <p:spPr bwMode="auto">
          <a:xfrm>
            <a:off x="5060886" y="1110905"/>
            <a:ext cx="3510390" cy="510769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1" name="아래쪽 화살표[D] 50">
            <a:extLst>
              <a:ext uri="{FF2B5EF4-FFF2-40B4-BE49-F238E27FC236}">
                <a16:creationId xmlns:a16="http://schemas.microsoft.com/office/drawing/2014/main" id="{725B1F25-4B9D-FF47-99B1-5D97BF1077B6}"/>
              </a:ext>
            </a:extLst>
          </p:cNvPr>
          <p:cNvSpPr/>
          <p:nvPr/>
        </p:nvSpPr>
        <p:spPr>
          <a:xfrm>
            <a:off x="2670761" y="624464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2" name="아래쪽 화살표[D] 51">
            <a:extLst>
              <a:ext uri="{FF2B5EF4-FFF2-40B4-BE49-F238E27FC236}">
                <a16:creationId xmlns:a16="http://schemas.microsoft.com/office/drawing/2014/main" id="{8D0735E6-5AB6-DF49-B6D5-6AD35AEEF0A7}"/>
              </a:ext>
            </a:extLst>
          </p:cNvPr>
          <p:cNvSpPr/>
          <p:nvPr/>
        </p:nvSpPr>
        <p:spPr>
          <a:xfrm>
            <a:off x="6606244" y="913607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ADCB2A50-4104-F648-8FB3-E33D65437603}"/>
              </a:ext>
            </a:extLst>
          </p:cNvPr>
          <p:cNvSpPr/>
          <p:nvPr/>
        </p:nvSpPr>
        <p:spPr>
          <a:xfrm>
            <a:off x="1064966" y="1986946"/>
            <a:ext cx="3334781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dirty="0"/>
              <a:t>내 사이즈 찾기</a:t>
            </a:r>
            <a:endParaRPr lang="en-US" altLang="ko-KR" sz="1000" b="1" dirty="0"/>
          </a:p>
          <a:p>
            <a:r>
              <a:rPr lang="ko-KR" altLang="en-US" sz="900" dirty="0"/>
              <a:t>아래 차트를 참고하여 본인의 사이즈를 확인하세요</a:t>
            </a:r>
            <a:r>
              <a:rPr lang="en-US" altLang="ko-KR" sz="900" dirty="0"/>
              <a:t>.</a:t>
            </a:r>
          </a:p>
          <a:p>
            <a:r>
              <a:rPr lang="ko-KR" altLang="en-US" sz="900" dirty="0"/>
              <a:t>본인의 사이즈가 두 사이즈의 경계에 있다면</a:t>
            </a:r>
            <a:r>
              <a:rPr lang="en-US" altLang="ko-KR" sz="900" dirty="0"/>
              <a:t>, </a:t>
            </a:r>
            <a:r>
              <a:rPr lang="ko-KR" altLang="en-US" sz="900" dirty="0"/>
              <a:t>타이트 핏을 원한다면 작은 쪽 사이즈를</a:t>
            </a:r>
            <a:r>
              <a:rPr lang="en-US" altLang="ko-KR" sz="900" dirty="0"/>
              <a:t>,</a:t>
            </a:r>
            <a:r>
              <a:rPr lang="ko-KR" altLang="en-US" sz="900" dirty="0"/>
              <a:t> </a:t>
            </a:r>
            <a:r>
              <a:rPr lang="ko-KR" altLang="en-US" sz="900" dirty="0" err="1"/>
              <a:t>루스핏을</a:t>
            </a:r>
            <a:r>
              <a:rPr lang="ko-KR" altLang="en-US" sz="900" dirty="0"/>
              <a:t> 원한다면 큰 쪽의 사이즈를 주문하세요</a:t>
            </a:r>
            <a:r>
              <a:rPr lang="en-US" altLang="ko-KR" sz="900" dirty="0"/>
              <a:t>.</a:t>
            </a:r>
            <a:r>
              <a:rPr lang="ko-KR" altLang="en-US" sz="900" dirty="0"/>
              <a:t> 가슴과 허리 측정값이 각각 다른 사이즈를 제안하고 있다면</a:t>
            </a:r>
            <a:r>
              <a:rPr lang="en-US" altLang="ko-KR" sz="900" dirty="0"/>
              <a:t>,</a:t>
            </a:r>
            <a:r>
              <a:rPr lang="ko-KR" altLang="en-US" sz="900" dirty="0"/>
              <a:t> 가슴 측정값에 맞추어 주문하세요</a:t>
            </a:r>
            <a:r>
              <a:rPr lang="en-US" altLang="ko-KR" sz="900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0A3E59F-F694-F449-8559-DA8C0DE84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72" y="2980248"/>
            <a:ext cx="3351876" cy="2438339"/>
          </a:xfrm>
          <a:prstGeom prst="rect">
            <a:avLst/>
          </a:prstGeom>
        </p:spPr>
      </p:pic>
      <p:graphicFrame>
        <p:nvGraphicFramePr>
          <p:cNvPr id="56" name="표 55">
            <a:extLst>
              <a:ext uri="{FF2B5EF4-FFF2-40B4-BE49-F238E27FC236}">
                <a16:creationId xmlns:a16="http://schemas.microsoft.com/office/drawing/2014/main" id="{44C09D2A-6414-4043-969E-EF1C4E9EEB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5127491"/>
              </p:ext>
            </p:extLst>
          </p:nvPr>
        </p:nvGraphicFramePr>
        <p:xfrm>
          <a:off x="5096171" y="1501220"/>
          <a:ext cx="3439821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403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491403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491403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491403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491403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491403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  <a:gridCol w="491403">
                  <a:extLst>
                    <a:ext uri="{9D8B030D-6E8A-4147-A177-3AD203B41FA5}">
                      <a16:colId xmlns:a16="http://schemas.microsoft.com/office/drawing/2014/main" val="1758237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사이즈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가슴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가슴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허리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 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허리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엉덩이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 (cm)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엉덩이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 (in)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689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74~78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29~30.5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80~84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31.5~33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89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79~83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31~32.5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63.5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85~89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33.5~35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98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84~88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33~34.5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66~69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26~27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90~94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35.5~37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969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89~93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35~36.5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70~74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27.5~29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95~99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37.5~39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94~98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37~38.5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75~79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30~31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100~104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39.5~41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99~103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39~40.5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81.5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105~109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41.5~43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141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104~108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41~42.5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84~87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33~34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110~114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43.5~45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7765566"/>
                  </a:ext>
                </a:extLst>
              </a:tr>
            </a:tbl>
          </a:graphicData>
        </a:graphic>
      </p:graphicFrame>
      <p:sp>
        <p:nvSpPr>
          <p:cNvPr id="57" name="직사각형 56">
            <a:extLst>
              <a:ext uri="{FF2B5EF4-FFF2-40B4-BE49-F238E27FC236}">
                <a16:creationId xmlns:a16="http://schemas.microsoft.com/office/drawing/2014/main" id="{C4F96D61-8C4E-C247-9560-FB874F532D29}"/>
              </a:ext>
            </a:extLst>
          </p:cNvPr>
          <p:cNvSpPr/>
          <p:nvPr/>
        </p:nvSpPr>
        <p:spPr>
          <a:xfrm>
            <a:off x="5096171" y="1254999"/>
            <a:ext cx="33400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/>
              <a:t>US Women</a:t>
            </a:r>
            <a:endParaRPr lang="en-US" altLang="ko-KR" sz="900" dirty="0"/>
          </a:p>
        </p:txBody>
      </p:sp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B8372C4C-8A19-1A4F-9BF5-A9C644EC21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072056"/>
              </p:ext>
            </p:extLst>
          </p:nvPr>
        </p:nvGraphicFramePr>
        <p:xfrm>
          <a:off x="5095476" y="4821541"/>
          <a:ext cx="344051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502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1758237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사이즈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가슴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가슴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허리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 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허리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엉덩이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 (cm)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엉덩이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 (in)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689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84~89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33~35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63.5~70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25~27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82.5~88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32.5~34.5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89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90~97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36~38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71~77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28~30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89~96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35.5~37.5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98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98~105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39~41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78~85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31~33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97~104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38.5~40.5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969346"/>
                  </a:ext>
                </a:extLst>
              </a:tr>
            </a:tbl>
          </a:graphicData>
        </a:graphic>
      </p:graphicFrame>
      <p:sp>
        <p:nvSpPr>
          <p:cNvPr id="59" name="직사각형 58">
            <a:extLst>
              <a:ext uri="{FF2B5EF4-FFF2-40B4-BE49-F238E27FC236}">
                <a16:creationId xmlns:a16="http://schemas.microsoft.com/office/drawing/2014/main" id="{803D38BD-E91E-DC47-9FFC-8EF697B98346}"/>
              </a:ext>
            </a:extLst>
          </p:cNvPr>
          <p:cNvSpPr/>
          <p:nvPr/>
        </p:nvSpPr>
        <p:spPr>
          <a:xfrm>
            <a:off x="5095476" y="4553382"/>
            <a:ext cx="675850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/>
              <a:t>US Men</a:t>
            </a:r>
            <a:endParaRPr lang="en-US" altLang="ko-KR" sz="900" dirty="0"/>
          </a:p>
        </p:txBody>
      </p:sp>
      <p:sp>
        <p:nvSpPr>
          <p:cNvPr id="60" name="제목 1">
            <a:extLst>
              <a:ext uri="{FF2B5EF4-FFF2-40B4-BE49-F238E27FC236}">
                <a16:creationId xmlns:a16="http://schemas.microsoft.com/office/drawing/2014/main" id="{D0AF73DC-E9A8-BB41-B524-69A092457B6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의류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53" name="아래쪽 화살표[D] 52">
            <a:extLst>
              <a:ext uri="{FF2B5EF4-FFF2-40B4-BE49-F238E27FC236}">
                <a16:creationId xmlns:a16="http://schemas.microsoft.com/office/drawing/2014/main" id="{3F029201-E42E-B941-B1CF-084055B99B2C}"/>
              </a:ext>
            </a:extLst>
          </p:cNvPr>
          <p:cNvSpPr/>
          <p:nvPr/>
        </p:nvSpPr>
        <p:spPr>
          <a:xfrm>
            <a:off x="6606244" y="624464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33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PDP(MC)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883A0670-FFEC-7044-B391-128581C9D986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B8372C4C-8A19-1A4F-9BF5-A9C644EC21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072982"/>
              </p:ext>
            </p:extLst>
          </p:nvPr>
        </p:nvGraphicFramePr>
        <p:xfrm>
          <a:off x="1002683" y="1339798"/>
          <a:ext cx="344051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502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  <a:gridCol w="491502">
                  <a:extLst>
                    <a:ext uri="{9D8B030D-6E8A-4147-A177-3AD203B41FA5}">
                      <a16:colId xmlns:a16="http://schemas.microsoft.com/office/drawing/2014/main" val="1758237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106~112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42~44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86~93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34~36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105~111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41.5~43.5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113~123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45~48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94~103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37~40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112~122.5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44.5~47.5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124~132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49~52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104~112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41~44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123.5~131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48.5~51.5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394945"/>
                  </a:ext>
                </a:extLst>
              </a:tr>
            </a:tbl>
          </a:graphicData>
        </a:graphic>
      </p:graphicFrame>
      <p:sp>
        <p:nvSpPr>
          <p:cNvPr id="60" name="제목 1">
            <a:extLst>
              <a:ext uri="{FF2B5EF4-FFF2-40B4-BE49-F238E27FC236}">
                <a16:creationId xmlns:a16="http://schemas.microsoft.com/office/drawing/2014/main" id="{D0AF73DC-E9A8-BB41-B524-69A092457B6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의류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27ADD08-909A-AF48-B06C-A1ABA5B50552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4"/>
            <a:ext cx="3510390" cy="510769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5" name="아래쪽 화살표[D] 64">
            <a:extLst>
              <a:ext uri="{FF2B5EF4-FFF2-40B4-BE49-F238E27FC236}">
                <a16:creationId xmlns:a16="http://schemas.microsoft.com/office/drawing/2014/main" id="{3012CCBE-FF44-084D-8CD8-D857C25670FD}"/>
              </a:ext>
            </a:extLst>
          </p:cNvPr>
          <p:cNvSpPr/>
          <p:nvPr/>
        </p:nvSpPr>
        <p:spPr>
          <a:xfrm>
            <a:off x="2473455" y="913607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66" name="표 65">
            <a:extLst>
              <a:ext uri="{FF2B5EF4-FFF2-40B4-BE49-F238E27FC236}">
                <a16:creationId xmlns:a16="http://schemas.microsoft.com/office/drawing/2014/main" id="{8D6E7DE5-1D01-DC40-8C84-B7E26DF761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78987"/>
              </p:ext>
            </p:extLst>
          </p:nvPr>
        </p:nvGraphicFramePr>
        <p:xfrm>
          <a:off x="1002683" y="3014542"/>
          <a:ext cx="344051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103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688103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688103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688103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688103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US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EURO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AUS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MEX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ASIA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689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EECH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89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ECH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98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969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41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EEG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XXXL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765566"/>
                  </a:ext>
                </a:extLst>
              </a:tr>
            </a:tbl>
          </a:graphicData>
        </a:graphic>
      </p:graphicFrame>
      <p:sp>
        <p:nvSpPr>
          <p:cNvPr id="67" name="직사각형 66">
            <a:extLst>
              <a:ext uri="{FF2B5EF4-FFF2-40B4-BE49-F238E27FC236}">
                <a16:creationId xmlns:a16="http://schemas.microsoft.com/office/drawing/2014/main" id="{64C096E2-90F0-3A47-8984-422FD2704266}"/>
              </a:ext>
            </a:extLst>
          </p:cNvPr>
          <p:cNvSpPr/>
          <p:nvPr/>
        </p:nvSpPr>
        <p:spPr>
          <a:xfrm>
            <a:off x="1002683" y="2521634"/>
            <a:ext cx="34405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dirty="0"/>
              <a:t>글로벌 사이즈</a:t>
            </a:r>
            <a:endParaRPr lang="en-US" altLang="ko-KR" sz="1000" b="1" dirty="0"/>
          </a:p>
          <a:p>
            <a:r>
              <a:rPr lang="ko-KR" altLang="en-US" sz="900" dirty="0"/>
              <a:t>미국 외 지역에 계신다면</a:t>
            </a:r>
            <a:r>
              <a:rPr lang="en-US" altLang="ko-KR" sz="900" dirty="0"/>
              <a:t>,</a:t>
            </a:r>
            <a:r>
              <a:rPr lang="ko-KR" altLang="en-US" sz="900" dirty="0"/>
              <a:t> 위의 미국 사이즈를 확인한 후 아래에 있는 지역별 사이즈와 맞춰 보세요</a:t>
            </a:r>
            <a:r>
              <a:rPr lang="en-US" altLang="ko-KR" sz="900" dirty="0"/>
              <a:t>.</a:t>
            </a:r>
            <a:r>
              <a:rPr lang="ko-KR" altLang="en-US" sz="900" dirty="0"/>
              <a:t> </a:t>
            </a:r>
            <a:endParaRPr lang="en-US" altLang="ko-KR" sz="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543E189-2B02-7545-8CB6-AD544DD5A2B6}"/>
              </a:ext>
            </a:extLst>
          </p:cNvPr>
          <p:cNvSpPr txBox="1"/>
          <p:nvPr/>
        </p:nvSpPr>
        <p:spPr>
          <a:xfrm>
            <a:off x="9635834" y="3464152"/>
            <a:ext cx="18373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i="1" dirty="0">
                <a:solidFill>
                  <a:srgbClr val="00B0F0"/>
                </a:solidFill>
              </a:rPr>
              <a:t>글로벌 사이즈 필요</a:t>
            </a:r>
            <a:r>
              <a:rPr kumimoji="1" lang="en-US" altLang="ko-KR" b="1" i="1" dirty="0">
                <a:solidFill>
                  <a:srgbClr val="00B0F0"/>
                </a:solidFill>
              </a:rPr>
              <a:t>?</a:t>
            </a:r>
            <a:endParaRPr kumimoji="1" lang="ko-KR" altLang="en-US" b="1" i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4378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295927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장바구니 담기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미니 장바구니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위시리스트에 추가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위시리스트 추가될 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상품이 위시리스트에 추가되었습니다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.’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메시지 레이어 노출되며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마이페이지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위시리스트에서 확인가능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위시리스트 추가된 이후 한번 더 클릭 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상품이 위시리스트에서 삭제되었습니다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.’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메시지 레이어 노출되며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마이페이지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위시리스트에서 삭제됨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20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로그인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버튼 클릭 시 로그인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로그인 후 상품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PDP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화면으로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리다이렉트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배송정보 내용 레이어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5350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교환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반품 내용 레이어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242031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89D80CCA-5672-584E-9301-22F8702E93A2}"/>
              </a:ext>
            </a:extLst>
          </p:cNvPr>
          <p:cNvSpPr>
            <a:spLocks noChangeAspect="1"/>
          </p:cNvSpPr>
          <p:nvPr/>
        </p:nvSpPr>
        <p:spPr bwMode="auto">
          <a:xfrm>
            <a:off x="1613516" y="1358495"/>
            <a:ext cx="1159974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F87FBB-567D-7C4C-A56C-48C6C5A16845}"/>
              </a:ext>
            </a:extLst>
          </p:cNvPr>
          <p:cNvSpPr>
            <a:spLocks noChangeAspect="1"/>
          </p:cNvSpPr>
          <p:nvPr/>
        </p:nvSpPr>
        <p:spPr bwMode="auto">
          <a:xfrm>
            <a:off x="3916466" y="1354072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8" name="하트 64">
            <a:extLst>
              <a:ext uri="{FF2B5EF4-FFF2-40B4-BE49-F238E27FC236}">
                <a16:creationId xmlns:a16="http://schemas.microsoft.com/office/drawing/2014/main" id="{CDE9E8F5-98B6-BB45-9668-DB77E0A0B30D}"/>
              </a:ext>
            </a:extLst>
          </p:cNvPr>
          <p:cNvSpPr/>
          <p:nvPr/>
        </p:nvSpPr>
        <p:spPr>
          <a:xfrm>
            <a:off x="4003054" y="1443566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152">
            <a:extLst>
              <a:ext uri="{FF2B5EF4-FFF2-40B4-BE49-F238E27FC236}">
                <a16:creationId xmlns:a16="http://schemas.microsoft.com/office/drawing/2014/main" id="{E63144FB-639E-4B45-A31E-F5057426DF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564" y="1392643"/>
            <a:ext cx="1207629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구매가능 상태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</a:rPr>
              <a:t> ==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==&gt;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B9FB66B-8207-4B4A-93D6-1F2CC95E4448}"/>
              </a:ext>
            </a:extLst>
          </p:cNvPr>
          <p:cNvSpPr>
            <a:spLocks noChangeAspect="1"/>
          </p:cNvSpPr>
          <p:nvPr/>
        </p:nvSpPr>
        <p:spPr bwMode="auto">
          <a:xfrm>
            <a:off x="1613515" y="1978783"/>
            <a:ext cx="264070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로그인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4A9F0BE-5673-E642-9FDA-951CB25D8DE5}"/>
              </a:ext>
            </a:extLst>
          </p:cNvPr>
          <p:cNvSpPr/>
          <p:nvPr/>
        </p:nvSpPr>
        <p:spPr bwMode="auto">
          <a:xfrm>
            <a:off x="1562172" y="136537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5372509-3714-9646-A7EA-0A01FEFA0315}"/>
              </a:ext>
            </a:extLst>
          </p:cNvPr>
          <p:cNvSpPr/>
          <p:nvPr/>
        </p:nvSpPr>
        <p:spPr bwMode="auto">
          <a:xfrm>
            <a:off x="4184419" y="136537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19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63" name="꺾인 연결선[E] 62">
            <a:extLst>
              <a:ext uri="{FF2B5EF4-FFF2-40B4-BE49-F238E27FC236}">
                <a16:creationId xmlns:a16="http://schemas.microsoft.com/office/drawing/2014/main" id="{AE4FC9C3-B8AD-BE48-8B61-AC651C5EF9C7}"/>
              </a:ext>
            </a:extLst>
          </p:cNvPr>
          <p:cNvCxnSpPr>
            <a:cxnSpLocks/>
            <a:endCxn id="64" idx="3"/>
          </p:cNvCxnSpPr>
          <p:nvPr/>
        </p:nvCxnSpPr>
        <p:spPr>
          <a:xfrm rot="10800000">
            <a:off x="4408975" y="1794014"/>
            <a:ext cx="1586110" cy="3869425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0A5EED0-180E-164A-B981-B86A7444D1F0}"/>
              </a:ext>
            </a:extLst>
          </p:cNvPr>
          <p:cNvSpPr/>
          <p:nvPr/>
        </p:nvSpPr>
        <p:spPr>
          <a:xfrm>
            <a:off x="374851" y="1098173"/>
            <a:ext cx="4034124" cy="1391679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PDP(MC)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537A5FA-C598-3646-8C90-96B48237E853}"/>
              </a:ext>
            </a:extLst>
          </p:cNvPr>
          <p:cNvSpPr>
            <a:spLocks noChangeAspect="1"/>
          </p:cNvSpPr>
          <p:nvPr/>
        </p:nvSpPr>
        <p:spPr bwMode="auto">
          <a:xfrm>
            <a:off x="6022445" y="548680"/>
            <a:ext cx="3080079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C761EB32-B76E-1B4F-A6BB-8A130ACB3B26}"/>
              </a:ext>
            </a:extLst>
          </p:cNvPr>
          <p:cNvSpPr>
            <a:spLocks noChangeAspect="1"/>
          </p:cNvSpPr>
          <p:nvPr/>
        </p:nvSpPr>
        <p:spPr bwMode="auto">
          <a:xfrm>
            <a:off x="2824834" y="1355578"/>
            <a:ext cx="1051762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14" name="직사각형 152">
            <a:extLst>
              <a:ext uri="{FF2B5EF4-FFF2-40B4-BE49-F238E27FC236}">
                <a16:creationId xmlns:a16="http://schemas.microsoft.com/office/drawing/2014/main" id="{8BE97364-AEAF-A64A-B983-68D2E0241C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226" y="1943682"/>
            <a:ext cx="1454492" cy="34970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로그아웃 상태</a:t>
            </a:r>
            <a:endParaRPr lang="en-US" altLang="ko-KR" sz="900" b="1" dirty="0">
              <a:solidFill>
                <a:srgbClr val="FF0000"/>
              </a:solidFill>
              <a:latin typeface="Trebuchet MS" pitchFamily="34" charset="0"/>
              <a:sym typeface="Wingdings" pitchFamily="2" charset="2"/>
            </a:endParaRPr>
          </a:p>
          <a:p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+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비회원 </a:t>
            </a:r>
            <a:r>
              <a:rPr lang="ko-KR" altLang="en-US" sz="900" b="1" dirty="0" err="1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구매불가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상품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</a:rPr>
              <a:t> 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=&gt;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1E63E14-1349-BE4A-9C30-C805163DC874}"/>
              </a:ext>
            </a:extLst>
          </p:cNvPr>
          <p:cNvSpPr/>
          <p:nvPr/>
        </p:nvSpPr>
        <p:spPr bwMode="auto">
          <a:xfrm>
            <a:off x="1557343" y="196961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20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35" name="Group 90">
            <a:extLst>
              <a:ext uri="{FF2B5EF4-FFF2-40B4-BE49-F238E27FC236}">
                <a16:creationId xmlns:a16="http://schemas.microsoft.com/office/drawing/2014/main" id="{CFE455CF-C939-D947-BADB-E020F80AE9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299475"/>
              </p:ext>
            </p:extLst>
          </p:nvPr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6" name="직사각형 152">
            <a:extLst>
              <a:ext uri="{FF2B5EF4-FFF2-40B4-BE49-F238E27FC236}">
                <a16:creationId xmlns:a16="http://schemas.microsoft.com/office/drawing/2014/main" id="{00B97E04-C6A9-6041-955C-A24644DE09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06" y="2841218"/>
            <a:ext cx="3749992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사은품의 재고가 품절일 경우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(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사은품 </a:t>
            </a:r>
            <a:r>
              <a:rPr lang="ko-KR" altLang="en-US" sz="900" b="1" dirty="0" err="1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선택영역이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메시지 노출로 변경됨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)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BEB7C3C-2D8F-534C-B7F7-1CF564B39A93}"/>
              </a:ext>
            </a:extLst>
          </p:cNvPr>
          <p:cNvSpPr/>
          <p:nvPr/>
        </p:nvSpPr>
        <p:spPr>
          <a:xfrm>
            <a:off x="850407" y="3039562"/>
            <a:ext cx="3082319" cy="359837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152">
            <a:extLst>
              <a:ext uri="{FF2B5EF4-FFF2-40B4-BE49-F238E27FC236}">
                <a16:creationId xmlns:a16="http://schemas.microsoft.com/office/drawing/2014/main" id="{1A7DA034-5465-9349-BC65-D2F0F8DA96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2121" y="3107788"/>
            <a:ext cx="1685324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사은품이 모두 품절되었습니다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.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FF99EAB3-9BCE-9D40-8356-B347202D368E}"/>
              </a:ext>
            </a:extLst>
          </p:cNvPr>
          <p:cNvSpPr/>
          <p:nvPr/>
        </p:nvSpPr>
        <p:spPr>
          <a:xfrm>
            <a:off x="1126206" y="3980118"/>
            <a:ext cx="2631870" cy="255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사은품 선택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                 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   +</a:t>
            </a:r>
            <a:endParaRPr lang="ko-KR" altLang="en-US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5080BF0-3D03-8F4C-B188-04FD8430A624}"/>
              </a:ext>
            </a:extLst>
          </p:cNvPr>
          <p:cNvSpPr/>
          <p:nvPr/>
        </p:nvSpPr>
        <p:spPr>
          <a:xfrm>
            <a:off x="875419" y="3750765"/>
            <a:ext cx="3082319" cy="2531734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152">
            <a:extLst>
              <a:ext uri="{FF2B5EF4-FFF2-40B4-BE49-F238E27FC236}">
                <a16:creationId xmlns:a16="http://schemas.microsoft.com/office/drawing/2014/main" id="{36E44196-698B-5044-A9AF-4E4E6834CA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013" y="3540133"/>
            <a:ext cx="3705108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사은품이 포함돼 있을 경우 추가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(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해당될 경우 장바구니 영역 위에 위치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)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86F8D37C-2965-0243-9F3A-85D91EE6B357}"/>
              </a:ext>
            </a:extLst>
          </p:cNvPr>
          <p:cNvSpPr/>
          <p:nvPr/>
        </p:nvSpPr>
        <p:spPr>
          <a:xfrm>
            <a:off x="1126206" y="4292668"/>
            <a:ext cx="2629490" cy="50587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 err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척테일러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올스타 클래식 캔버스</a:t>
            </a:r>
            <a:endParaRPr lang="en-US" altLang="ko-KR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화이트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/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270</a:t>
            </a: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수량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: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개</a:t>
            </a:r>
          </a:p>
        </p:txBody>
      </p:sp>
      <p:sp>
        <p:nvSpPr>
          <p:cNvPr id="43" name="직사각형 152">
            <a:extLst>
              <a:ext uri="{FF2B5EF4-FFF2-40B4-BE49-F238E27FC236}">
                <a16:creationId xmlns:a16="http://schemas.microsoft.com/office/drawing/2014/main" id="{F712F824-0FAD-234D-BA28-DA48C1A931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6206" y="3744035"/>
            <a:ext cx="1066565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마케팅 메시지 노출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4" name="모서리가 둥근 직사각형 43">
            <a:extLst>
              <a:ext uri="{FF2B5EF4-FFF2-40B4-BE49-F238E27FC236}">
                <a16:creationId xmlns:a16="http://schemas.microsoft.com/office/drawing/2014/main" id="{D509CCE1-6A72-6443-A614-1912F9AA12FC}"/>
              </a:ext>
            </a:extLst>
          </p:cNvPr>
          <p:cNvSpPr/>
          <p:nvPr/>
        </p:nvSpPr>
        <p:spPr>
          <a:xfrm>
            <a:off x="1126206" y="5097610"/>
            <a:ext cx="2631870" cy="255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사은품 선택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                 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   +</a:t>
            </a:r>
            <a:endParaRPr lang="ko-KR" altLang="en-US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5" name="직사각형 152">
            <a:extLst>
              <a:ext uri="{FF2B5EF4-FFF2-40B4-BE49-F238E27FC236}">
                <a16:creationId xmlns:a16="http://schemas.microsoft.com/office/drawing/2014/main" id="{FFD9EA33-6490-8C42-85FA-49AEE4312F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6206" y="4869160"/>
            <a:ext cx="1066565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마케팅 메시지 노출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6" name="모서리가 둥근 직사각형 45">
            <a:extLst>
              <a:ext uri="{FF2B5EF4-FFF2-40B4-BE49-F238E27FC236}">
                <a16:creationId xmlns:a16="http://schemas.microsoft.com/office/drawing/2014/main" id="{80EDED3C-3A5B-E44F-A9CA-0DF62DA382AD}"/>
              </a:ext>
            </a:extLst>
          </p:cNvPr>
          <p:cNvSpPr/>
          <p:nvPr/>
        </p:nvSpPr>
        <p:spPr>
          <a:xfrm>
            <a:off x="1126206" y="5405358"/>
            <a:ext cx="2629490" cy="74493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t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 err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척테일러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올스타 클래식 캔버스</a:t>
            </a:r>
            <a:endParaRPr lang="en-US" altLang="ko-KR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화이트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/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270</a:t>
            </a: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endParaRPr lang="en-US" altLang="ko-KR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7" name="모서리가 둥근 직사각형 46">
            <a:extLst>
              <a:ext uri="{FF2B5EF4-FFF2-40B4-BE49-F238E27FC236}">
                <a16:creationId xmlns:a16="http://schemas.microsoft.com/office/drawing/2014/main" id="{D38EF844-9F42-BB4F-A09D-C11E246439CC}"/>
              </a:ext>
            </a:extLst>
          </p:cNvPr>
          <p:cNvSpPr/>
          <p:nvPr/>
        </p:nvSpPr>
        <p:spPr>
          <a:xfrm>
            <a:off x="1224606" y="5759549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A03272E-1076-0C42-8836-8FF405ABD466}"/>
              </a:ext>
            </a:extLst>
          </p:cNvPr>
          <p:cNvSpPr>
            <a:spLocks noChangeAspect="1"/>
          </p:cNvSpPr>
          <p:nvPr/>
        </p:nvSpPr>
        <p:spPr bwMode="auto">
          <a:xfrm>
            <a:off x="1553143" y="5769865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7AD69E8-057A-734F-8846-4F74C4BBD562}"/>
              </a:ext>
            </a:extLst>
          </p:cNvPr>
          <p:cNvSpPr>
            <a:spLocks noChangeAspect="1"/>
          </p:cNvSpPr>
          <p:nvPr/>
        </p:nvSpPr>
        <p:spPr bwMode="auto">
          <a:xfrm>
            <a:off x="2045925" y="5769865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B992BD6-EA0C-5F42-B1A4-B2BE805D1654}"/>
              </a:ext>
            </a:extLst>
          </p:cNvPr>
          <p:cNvSpPr>
            <a:spLocks noChangeAspect="1"/>
          </p:cNvSpPr>
          <p:nvPr/>
        </p:nvSpPr>
        <p:spPr bwMode="auto">
          <a:xfrm>
            <a:off x="2538505" y="5769865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A4AF0D3-C67E-024A-A14C-924E56C5261B}"/>
              </a:ext>
            </a:extLst>
          </p:cNvPr>
          <p:cNvSpPr txBox="1"/>
          <p:nvPr/>
        </p:nvSpPr>
        <p:spPr>
          <a:xfrm>
            <a:off x="0" y="4041003"/>
            <a:ext cx="917239" cy="55399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000" b="1" i="1" dirty="0">
                <a:solidFill>
                  <a:srgbClr val="00B0F0"/>
                </a:solidFill>
              </a:rPr>
              <a:t>11/25</a:t>
            </a:r>
          </a:p>
          <a:p>
            <a:pPr algn="r"/>
            <a:r>
              <a:rPr kumimoji="1" lang="ko-KR" altLang="en-US" sz="1000" b="1" i="1" dirty="0">
                <a:solidFill>
                  <a:srgbClr val="00B0F0"/>
                </a:solidFill>
              </a:rPr>
              <a:t>사은품 </a:t>
            </a:r>
            <a:r>
              <a:rPr kumimoji="1" lang="en-US" altLang="ko-KR" sz="1000" b="1" i="1" dirty="0">
                <a:solidFill>
                  <a:srgbClr val="00B0F0"/>
                </a:solidFill>
              </a:rPr>
              <a:t>Case</a:t>
            </a:r>
          </a:p>
          <a:p>
            <a:pPr algn="r"/>
            <a:r>
              <a:rPr lang="ko-KR" altLang="en-US" sz="1000" b="1" i="1" dirty="0">
                <a:solidFill>
                  <a:srgbClr val="00B0F0"/>
                </a:solidFill>
              </a:rPr>
              <a:t>추가</a:t>
            </a:r>
            <a:endParaRPr kumimoji="1" lang="ko-KR" altLang="en-US" sz="1000" b="1" i="1" dirty="0">
              <a:solidFill>
                <a:srgbClr val="00B0F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41BD900-968B-8A4A-96B5-C184034CFED0}"/>
              </a:ext>
            </a:extLst>
          </p:cNvPr>
          <p:cNvSpPr txBox="1"/>
          <p:nvPr/>
        </p:nvSpPr>
        <p:spPr>
          <a:xfrm>
            <a:off x="3474883" y="5727091"/>
            <a:ext cx="819455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R" sz="1000" b="1" i="1" dirty="0">
                <a:solidFill>
                  <a:srgbClr val="00B0F0"/>
                </a:solidFill>
              </a:rPr>
              <a:t>1:N</a:t>
            </a:r>
            <a:r>
              <a:rPr kumimoji="1" lang="ko-KR" altLang="en-US" sz="1000" b="1" i="1" dirty="0">
                <a:solidFill>
                  <a:srgbClr val="00B0F0"/>
                </a:solidFill>
              </a:rPr>
              <a:t> 사은품</a:t>
            </a:r>
          </a:p>
        </p:txBody>
      </p:sp>
      <p:graphicFrame>
        <p:nvGraphicFramePr>
          <p:cNvPr id="53" name="Group 90">
            <a:extLst>
              <a:ext uri="{FF2B5EF4-FFF2-40B4-BE49-F238E27FC236}">
                <a16:creationId xmlns:a16="http://schemas.microsoft.com/office/drawing/2014/main" id="{3F1A6FB7-2B8C-D747-8B39-540C760267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9905"/>
              </p:ext>
            </p:extLst>
          </p:nvPr>
        </p:nvGraphicFramePr>
        <p:xfrm>
          <a:off x="10349454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4" name="직사각형 53">
            <a:extLst>
              <a:ext uri="{FF2B5EF4-FFF2-40B4-BE49-F238E27FC236}">
                <a16:creationId xmlns:a16="http://schemas.microsoft.com/office/drawing/2014/main" id="{72F6C9B9-5629-E644-B9B3-781B667F65FE}"/>
              </a:ext>
            </a:extLst>
          </p:cNvPr>
          <p:cNvSpPr>
            <a:spLocks noChangeAspect="1"/>
          </p:cNvSpPr>
          <p:nvPr/>
        </p:nvSpPr>
        <p:spPr bwMode="auto">
          <a:xfrm>
            <a:off x="9435191" y="4677411"/>
            <a:ext cx="264070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품절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7D952F4-FE41-4046-AB08-6BBE9456955F}"/>
              </a:ext>
            </a:extLst>
          </p:cNvPr>
          <p:cNvSpPr>
            <a:spLocks noChangeAspect="1"/>
          </p:cNvSpPr>
          <p:nvPr/>
        </p:nvSpPr>
        <p:spPr bwMode="auto">
          <a:xfrm>
            <a:off x="9435191" y="6106640"/>
            <a:ext cx="2196427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출시예정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515FC652-4DAC-A046-B882-D713BD3C0C2A}"/>
              </a:ext>
            </a:extLst>
          </p:cNvPr>
          <p:cNvSpPr>
            <a:spLocks noChangeAspect="1"/>
          </p:cNvSpPr>
          <p:nvPr/>
        </p:nvSpPr>
        <p:spPr bwMode="auto">
          <a:xfrm>
            <a:off x="11738142" y="6098127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8" name="하트 64">
            <a:extLst>
              <a:ext uri="{FF2B5EF4-FFF2-40B4-BE49-F238E27FC236}">
                <a16:creationId xmlns:a16="http://schemas.microsoft.com/office/drawing/2014/main" id="{A65E4AF3-6B62-DC40-8B8C-ED1357218FDE}"/>
              </a:ext>
            </a:extLst>
          </p:cNvPr>
          <p:cNvSpPr/>
          <p:nvPr/>
        </p:nvSpPr>
        <p:spPr>
          <a:xfrm>
            <a:off x="11844664" y="6239421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152">
            <a:extLst>
              <a:ext uri="{FF2B5EF4-FFF2-40B4-BE49-F238E27FC236}">
                <a16:creationId xmlns:a16="http://schemas.microsoft.com/office/drawing/2014/main" id="{4D3EC073-87A0-D34D-B379-4E40BB1B2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1213" y="4402981"/>
            <a:ext cx="720316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품절일 경우 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60" name="직사각형 152">
            <a:extLst>
              <a:ext uri="{FF2B5EF4-FFF2-40B4-BE49-F238E27FC236}">
                <a16:creationId xmlns:a16="http://schemas.microsoft.com/office/drawing/2014/main" id="{ABE28232-DE0B-1944-9F2A-74A1364513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1213" y="5850201"/>
            <a:ext cx="1066565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출시일 이전일 경우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61" name="꺾인 연결선[E] 60">
            <a:extLst>
              <a:ext uri="{FF2B5EF4-FFF2-40B4-BE49-F238E27FC236}">
                <a16:creationId xmlns:a16="http://schemas.microsoft.com/office/drawing/2014/main" id="{FDCAF32B-3E30-A94A-9B0F-FF1CCBB3E756}"/>
              </a:ext>
            </a:extLst>
          </p:cNvPr>
          <p:cNvCxnSpPr>
            <a:endCxn id="54" idx="1"/>
          </p:cNvCxnSpPr>
          <p:nvPr/>
        </p:nvCxnSpPr>
        <p:spPr>
          <a:xfrm flipV="1">
            <a:off x="9136931" y="4835086"/>
            <a:ext cx="298260" cy="623884"/>
          </a:xfrm>
          <a:prstGeom prst="bentConnector3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[E] 61">
            <a:extLst>
              <a:ext uri="{FF2B5EF4-FFF2-40B4-BE49-F238E27FC236}">
                <a16:creationId xmlns:a16="http://schemas.microsoft.com/office/drawing/2014/main" id="{FE24ABE6-7DC8-6A43-8DEE-7B3A060378DF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9136931" y="5458970"/>
            <a:ext cx="298260" cy="805345"/>
          </a:xfrm>
          <a:prstGeom prst="bentConnector3">
            <a:avLst>
              <a:gd name="adj1" fmla="val 50000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CBBB4714-1B8F-494B-B41C-2DD93AE0526C}"/>
              </a:ext>
            </a:extLst>
          </p:cNvPr>
          <p:cNvSpPr txBox="1"/>
          <p:nvPr/>
        </p:nvSpPr>
        <p:spPr>
          <a:xfrm>
            <a:off x="9302524" y="3966795"/>
            <a:ext cx="788999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R" sz="1000" b="1" i="1" dirty="0">
                <a:solidFill>
                  <a:srgbClr val="00B0F0"/>
                </a:solidFill>
              </a:rPr>
              <a:t>11/25</a:t>
            </a:r>
          </a:p>
          <a:p>
            <a:r>
              <a:rPr kumimoji="1" lang="en-US" altLang="ko-KR" sz="1000" b="1" i="1" dirty="0">
                <a:solidFill>
                  <a:srgbClr val="00B0F0"/>
                </a:solidFill>
              </a:rPr>
              <a:t>Case</a:t>
            </a:r>
            <a:r>
              <a:rPr lang="ko-KR" altLang="en-US" sz="1000" b="1" i="1" dirty="0">
                <a:solidFill>
                  <a:srgbClr val="00B0F0"/>
                </a:solidFill>
              </a:rPr>
              <a:t> 추가</a:t>
            </a:r>
            <a:endParaRPr kumimoji="1" lang="ko-KR" altLang="en-US" sz="1000" b="1" i="1" dirty="0">
              <a:solidFill>
                <a:srgbClr val="00B0F0"/>
              </a:solidFill>
            </a:endParaRPr>
          </a:p>
        </p:txBody>
      </p:sp>
      <p:sp>
        <p:nvSpPr>
          <p:cNvPr id="68" name="모서리가 둥근 직사각형 67">
            <a:extLst>
              <a:ext uri="{FF2B5EF4-FFF2-40B4-BE49-F238E27FC236}">
                <a16:creationId xmlns:a16="http://schemas.microsoft.com/office/drawing/2014/main" id="{AFD48560-8CB4-5E4F-82F7-E4E6F459CB1D}"/>
              </a:ext>
            </a:extLst>
          </p:cNvPr>
          <p:cNvSpPr/>
          <p:nvPr/>
        </p:nvSpPr>
        <p:spPr>
          <a:xfrm>
            <a:off x="6203368" y="4923083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0CAE50B8-AA27-C042-A1DE-A62F8C858A40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5495163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DA2C898-9415-2F44-94CC-42B625588667}"/>
              </a:ext>
            </a:extLst>
          </p:cNvPr>
          <p:cNvSpPr>
            <a:spLocks noChangeAspect="1"/>
          </p:cNvSpPr>
          <p:nvPr/>
        </p:nvSpPr>
        <p:spPr bwMode="auto">
          <a:xfrm>
            <a:off x="8506318" y="5490740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1" name="하트 64">
            <a:extLst>
              <a:ext uri="{FF2B5EF4-FFF2-40B4-BE49-F238E27FC236}">
                <a16:creationId xmlns:a16="http://schemas.microsoft.com/office/drawing/2014/main" id="{A1E4A988-6890-0249-A631-BF7B67463141}"/>
              </a:ext>
            </a:extLst>
          </p:cNvPr>
          <p:cNvSpPr/>
          <p:nvPr/>
        </p:nvSpPr>
        <p:spPr>
          <a:xfrm>
            <a:off x="8592906" y="5580234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4A6E9F41-FC53-8542-B6EE-F8DD4E0B88F4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7" y="5850202"/>
            <a:ext cx="2634251" cy="19877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5</a:t>
            </a:r>
            <a:r>
              <a:rPr lang="ko-KR" altLang="en-US" sz="900" dirty="0">
                <a:latin typeface="Trebuchet MS" pitchFamily="34" charset="0"/>
              </a:rPr>
              <a:t>만원 이상 구매</a:t>
            </a:r>
            <a:r>
              <a:rPr lang="en-US" altLang="ko-KR" sz="900" dirty="0">
                <a:latin typeface="Trebuchet MS" pitchFamily="34" charset="0"/>
              </a:rPr>
              <a:t> </a:t>
            </a:r>
            <a:r>
              <a:rPr lang="ko-KR" altLang="en-US" sz="900" dirty="0">
                <a:latin typeface="Trebuchet MS" pitchFamily="34" charset="0"/>
              </a:rPr>
              <a:t>시 무료배송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E7962A2-9F80-D947-A03A-C337A16B5F11}"/>
              </a:ext>
            </a:extLst>
          </p:cNvPr>
          <p:cNvSpPr>
            <a:spLocks noChangeAspect="1"/>
          </p:cNvSpPr>
          <p:nvPr/>
        </p:nvSpPr>
        <p:spPr bwMode="auto">
          <a:xfrm>
            <a:off x="6531905" y="4933399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D0719498-F34D-5641-BCA7-EEE4CBD01DD7}"/>
              </a:ext>
            </a:extLst>
          </p:cNvPr>
          <p:cNvSpPr>
            <a:spLocks noChangeAspect="1"/>
          </p:cNvSpPr>
          <p:nvPr/>
        </p:nvSpPr>
        <p:spPr bwMode="auto">
          <a:xfrm>
            <a:off x="702468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A5D0D72C-39DC-D749-81A0-C2A07EB3BA4C}"/>
              </a:ext>
            </a:extLst>
          </p:cNvPr>
          <p:cNvSpPr>
            <a:spLocks noChangeAspect="1"/>
          </p:cNvSpPr>
          <p:nvPr/>
        </p:nvSpPr>
        <p:spPr bwMode="auto">
          <a:xfrm>
            <a:off x="751726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4CE7834-ABA8-7449-9F13-01A9413EC0AB}"/>
              </a:ext>
            </a:extLst>
          </p:cNvPr>
          <p:cNvSpPr>
            <a:spLocks noChangeAspect="1"/>
          </p:cNvSpPr>
          <p:nvPr/>
        </p:nvSpPr>
        <p:spPr bwMode="auto">
          <a:xfrm>
            <a:off x="7257899" y="5496364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2853E09E-E98C-8F43-9245-EAF308EB5C25}"/>
              </a:ext>
            </a:extLst>
          </p:cNvPr>
          <p:cNvSpPr>
            <a:spLocks noChangeAspect="1"/>
          </p:cNvSpPr>
          <p:nvPr/>
        </p:nvSpPr>
        <p:spPr bwMode="auto">
          <a:xfrm>
            <a:off x="6206051" y="6304206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배송정보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A866431B-67B6-7448-989B-ED793CC1079E}"/>
              </a:ext>
            </a:extLst>
          </p:cNvPr>
          <p:cNvSpPr>
            <a:spLocks noChangeAspect="1"/>
          </p:cNvSpPr>
          <p:nvPr/>
        </p:nvSpPr>
        <p:spPr bwMode="auto">
          <a:xfrm>
            <a:off x="7495418" y="6308371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교환</a:t>
            </a:r>
            <a:r>
              <a:rPr lang="en-US" altLang="ko-KR" sz="900" u="sng" dirty="0">
                <a:latin typeface="Trebuchet MS" pitchFamily="34" charset="0"/>
              </a:rPr>
              <a:t>/</a:t>
            </a:r>
            <a:r>
              <a:rPr lang="ko-KR" altLang="en-US" sz="900" u="sng" dirty="0">
                <a:latin typeface="Trebuchet MS" pitchFamily="34" charset="0"/>
              </a:rPr>
              <a:t>반품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092B1396-0148-C541-A4E3-2CD8B5EFF24D}"/>
              </a:ext>
            </a:extLst>
          </p:cNvPr>
          <p:cNvSpPr/>
          <p:nvPr/>
        </p:nvSpPr>
        <p:spPr>
          <a:xfrm>
            <a:off x="5995085" y="5466322"/>
            <a:ext cx="3044284" cy="394232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6DF74030-22E5-2B4F-9DB6-701AA43E497F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7" y="5204960"/>
            <a:ext cx="215695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10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75CC0453-B1C0-914A-9FE0-D107B3BDBBC6}"/>
              </a:ext>
            </a:extLst>
          </p:cNvPr>
          <p:cNvSpPr>
            <a:spLocks noChangeAspect="1"/>
          </p:cNvSpPr>
          <p:nvPr/>
        </p:nvSpPr>
        <p:spPr bwMode="auto">
          <a:xfrm>
            <a:off x="6205380" y="6025316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D6C45772-6A1C-8541-9616-718F2B671FD6}"/>
              </a:ext>
            </a:extLst>
          </p:cNvPr>
          <p:cNvSpPr/>
          <p:nvPr/>
        </p:nvSpPr>
        <p:spPr>
          <a:xfrm>
            <a:off x="5829395" y="4883247"/>
            <a:ext cx="3307536" cy="1151446"/>
          </a:xfrm>
          <a:prstGeom prst="rect">
            <a:avLst/>
          </a:prstGeom>
          <a:noFill/>
          <a:ln w="3175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3168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622390"/>
              </p:ext>
            </p:extLst>
          </p:nvPr>
        </p:nvGraphicFramePr>
        <p:xfrm>
          <a:off x="9269501" y="558055"/>
          <a:ext cx="2676438" cy="401083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삽입 필요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별도 레이어 팝업으로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입고 알림 신청하기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현재 품절 중인 상품 노출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필수 선택 값 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상품의 전체 보유 사이즈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입고 알림을 받기 원하는 사이즈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필수 입력 값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input box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입고 알림 수신용 핸드폰 번호 입력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입력가능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형식 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01012345678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5350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필수 체크 값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개인정보 수집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개인정보 취급 방침 레이어 팝업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242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완료되어 현재 레이어 닫은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완료안내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레이어 팝업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8076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닫음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3186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닫은 후 메인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3022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닫은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마이페이지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나의 입고알림내역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912473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63" name="꺾인 연결선[E] 62">
            <a:extLst>
              <a:ext uri="{FF2B5EF4-FFF2-40B4-BE49-F238E27FC236}">
                <a16:creationId xmlns:a16="http://schemas.microsoft.com/office/drawing/2014/main" id="{AE4FC9C3-B8AD-BE48-8B61-AC651C5EF9C7}"/>
              </a:ext>
            </a:extLst>
          </p:cNvPr>
          <p:cNvCxnSpPr>
            <a:cxnSpLocks/>
            <a:stCxn id="233" idx="1"/>
            <a:endCxn id="64" idx="3"/>
          </p:cNvCxnSpPr>
          <p:nvPr/>
        </p:nvCxnSpPr>
        <p:spPr>
          <a:xfrm rot="10800000">
            <a:off x="4706591" y="3654026"/>
            <a:ext cx="1318256" cy="1806125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0A5EED0-180E-164A-B981-B86A7444D1F0}"/>
              </a:ext>
            </a:extLst>
          </p:cNvPr>
          <p:cNvSpPr/>
          <p:nvPr/>
        </p:nvSpPr>
        <p:spPr>
          <a:xfrm>
            <a:off x="374851" y="863715"/>
            <a:ext cx="4331740" cy="5580620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PDP(MC)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537A5FA-C598-3646-8C90-96B48237E853}"/>
              </a:ext>
            </a:extLst>
          </p:cNvPr>
          <p:cNvSpPr>
            <a:spLocks noChangeAspect="1"/>
          </p:cNvSpPr>
          <p:nvPr/>
        </p:nvSpPr>
        <p:spPr bwMode="auto">
          <a:xfrm>
            <a:off x="6022445" y="548680"/>
            <a:ext cx="3080079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6AA2039F-D3C6-4D4C-A4DF-A0B7F8476E29}"/>
              </a:ext>
            </a:extLst>
          </p:cNvPr>
          <p:cNvSpPr/>
          <p:nvPr/>
        </p:nvSpPr>
        <p:spPr>
          <a:xfrm>
            <a:off x="6024847" y="5329273"/>
            <a:ext cx="1406060" cy="261753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3F97239-635B-DE40-9580-128C20ED6E8C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1110904"/>
            <a:ext cx="3080610" cy="510840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2F39FD4-2E68-FB4D-89FC-CC61DBF152DD}"/>
              </a:ext>
            </a:extLst>
          </p:cNvPr>
          <p:cNvSpPr>
            <a:spLocks noChangeAspect="1"/>
          </p:cNvSpPr>
          <p:nvPr/>
        </p:nvSpPr>
        <p:spPr bwMode="auto">
          <a:xfrm>
            <a:off x="1381723" y="1263370"/>
            <a:ext cx="2239001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050" b="1" dirty="0">
                <a:latin typeface="Trebuchet MS" pitchFamily="34" charset="0"/>
              </a:rPr>
              <a:t>입고 알림 신청하기 </a:t>
            </a:r>
            <a:endParaRPr lang="en-US" altLang="ko-KR" sz="1050" b="1" dirty="0">
              <a:latin typeface="Trebuchet MS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9DA35F0-060F-A040-AE83-93C7B27F8869}"/>
              </a:ext>
            </a:extLst>
          </p:cNvPr>
          <p:cNvSpPr>
            <a:spLocks noChangeAspect="1"/>
          </p:cNvSpPr>
          <p:nvPr/>
        </p:nvSpPr>
        <p:spPr bwMode="auto">
          <a:xfrm>
            <a:off x="1173934" y="5273890"/>
            <a:ext cx="2646436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입고 알림 신청하기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9F23E5C-8F3E-5046-B9FF-383187ADF27A}"/>
              </a:ext>
            </a:extLst>
          </p:cNvPr>
          <p:cNvSpPr>
            <a:spLocks noChangeAspect="1"/>
          </p:cNvSpPr>
          <p:nvPr/>
        </p:nvSpPr>
        <p:spPr bwMode="auto">
          <a:xfrm>
            <a:off x="1156055" y="1669180"/>
            <a:ext cx="1564570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b="1" dirty="0" err="1">
                <a:latin typeface="Trebuchet MS" pitchFamily="34" charset="0"/>
              </a:rPr>
              <a:t>척테일러</a:t>
            </a:r>
            <a:r>
              <a:rPr lang="ko-KR" altLang="en-US" sz="900" b="1" dirty="0">
                <a:latin typeface="Trebuchet MS" pitchFamily="34" charset="0"/>
              </a:rPr>
              <a:t> 올스타 클래식 </a:t>
            </a:r>
            <a:r>
              <a:rPr lang="ko-KR" altLang="en-US" sz="900" b="1" dirty="0" err="1">
                <a:latin typeface="Trebuchet MS" pitchFamily="34" charset="0"/>
              </a:rPr>
              <a:t>레더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8498CD8-DD67-5F41-AA16-E586CD7148D3}"/>
              </a:ext>
            </a:extLst>
          </p:cNvPr>
          <p:cNvSpPr>
            <a:spLocks noChangeAspect="1"/>
          </p:cNvSpPr>
          <p:nvPr/>
        </p:nvSpPr>
        <p:spPr bwMode="auto">
          <a:xfrm>
            <a:off x="1156054" y="2028407"/>
            <a:ext cx="1080120" cy="21315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9F120DB-2EE3-CB4A-A387-81B207D13D36}"/>
              </a:ext>
            </a:extLst>
          </p:cNvPr>
          <p:cNvSpPr>
            <a:spLocks noChangeAspect="1"/>
          </p:cNvSpPr>
          <p:nvPr/>
        </p:nvSpPr>
        <p:spPr bwMode="auto">
          <a:xfrm>
            <a:off x="1173934" y="2269403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DD3DE12-93FB-7244-8F6B-34ACA3E65CD5}"/>
              </a:ext>
            </a:extLst>
          </p:cNvPr>
          <p:cNvSpPr>
            <a:spLocks noChangeAspect="1"/>
          </p:cNvSpPr>
          <p:nvPr/>
        </p:nvSpPr>
        <p:spPr bwMode="auto">
          <a:xfrm>
            <a:off x="1179668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DECD2B0-EA5A-2843-9F06-B0BF58CEA948}"/>
              </a:ext>
            </a:extLst>
          </p:cNvPr>
          <p:cNvSpPr>
            <a:spLocks noChangeAspect="1"/>
          </p:cNvSpPr>
          <p:nvPr/>
        </p:nvSpPr>
        <p:spPr bwMode="auto">
          <a:xfrm>
            <a:off x="1716699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6583044-6516-B845-AD72-D51DDF13EEB0}"/>
              </a:ext>
            </a:extLst>
          </p:cNvPr>
          <p:cNvSpPr>
            <a:spLocks noChangeAspect="1"/>
          </p:cNvSpPr>
          <p:nvPr/>
        </p:nvSpPr>
        <p:spPr bwMode="auto">
          <a:xfrm>
            <a:off x="2253730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632E82F-EF5C-1644-9D12-7AB6589B703B}"/>
              </a:ext>
            </a:extLst>
          </p:cNvPr>
          <p:cNvSpPr>
            <a:spLocks noChangeAspect="1"/>
          </p:cNvSpPr>
          <p:nvPr/>
        </p:nvSpPr>
        <p:spPr bwMode="auto">
          <a:xfrm>
            <a:off x="2790760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C88146F-6461-B949-B03E-560323D7AB7F}"/>
              </a:ext>
            </a:extLst>
          </p:cNvPr>
          <p:cNvSpPr>
            <a:spLocks noChangeAspect="1"/>
          </p:cNvSpPr>
          <p:nvPr/>
        </p:nvSpPr>
        <p:spPr bwMode="auto">
          <a:xfrm>
            <a:off x="3327790" y="3038849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CF3E03C-7F2B-0B46-9A92-AB7CF21344F8}"/>
              </a:ext>
            </a:extLst>
          </p:cNvPr>
          <p:cNvSpPr>
            <a:spLocks noChangeAspect="1"/>
          </p:cNvSpPr>
          <p:nvPr/>
        </p:nvSpPr>
        <p:spPr bwMode="auto">
          <a:xfrm>
            <a:off x="1179668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3A10177C-17FC-C641-8044-67F055DBDACE}"/>
              </a:ext>
            </a:extLst>
          </p:cNvPr>
          <p:cNvSpPr>
            <a:spLocks noChangeAspect="1"/>
          </p:cNvSpPr>
          <p:nvPr/>
        </p:nvSpPr>
        <p:spPr bwMode="auto">
          <a:xfrm>
            <a:off x="1716699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499CFE9-6EFE-0948-9155-886E7D587406}"/>
              </a:ext>
            </a:extLst>
          </p:cNvPr>
          <p:cNvSpPr>
            <a:spLocks noChangeAspect="1"/>
          </p:cNvSpPr>
          <p:nvPr/>
        </p:nvSpPr>
        <p:spPr bwMode="auto">
          <a:xfrm>
            <a:off x="2253730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DF290C9-E0FE-2A41-8292-50119CC2C8C3}"/>
              </a:ext>
            </a:extLst>
          </p:cNvPr>
          <p:cNvSpPr>
            <a:spLocks noChangeAspect="1"/>
          </p:cNvSpPr>
          <p:nvPr/>
        </p:nvSpPr>
        <p:spPr bwMode="auto">
          <a:xfrm>
            <a:off x="2790760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F1B3859-7F01-D740-8D85-E88C73E9CDBB}"/>
              </a:ext>
            </a:extLst>
          </p:cNvPr>
          <p:cNvSpPr>
            <a:spLocks noChangeAspect="1"/>
          </p:cNvSpPr>
          <p:nvPr/>
        </p:nvSpPr>
        <p:spPr bwMode="auto">
          <a:xfrm>
            <a:off x="3327790" y="3438124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26693F74-7699-614C-B218-5708D0D451AE}"/>
              </a:ext>
            </a:extLst>
          </p:cNvPr>
          <p:cNvSpPr/>
          <p:nvPr/>
        </p:nvSpPr>
        <p:spPr bwMode="auto">
          <a:xfrm>
            <a:off x="5918044" y="521931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B9FDE07E-38DB-4A43-BB24-992AC74BD3F9}"/>
              </a:ext>
            </a:extLst>
          </p:cNvPr>
          <p:cNvSpPr>
            <a:spLocks noChangeAspect="1"/>
          </p:cNvSpPr>
          <p:nvPr/>
        </p:nvSpPr>
        <p:spPr bwMode="auto">
          <a:xfrm>
            <a:off x="1156054" y="2809463"/>
            <a:ext cx="1080120" cy="21315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8BB161B3-03B2-3441-9AE9-515D3EC8E03D}"/>
              </a:ext>
            </a:extLst>
          </p:cNvPr>
          <p:cNvSpPr>
            <a:spLocks noChangeAspect="1"/>
          </p:cNvSpPr>
          <p:nvPr/>
        </p:nvSpPr>
        <p:spPr bwMode="auto">
          <a:xfrm>
            <a:off x="1156054" y="3940182"/>
            <a:ext cx="1080120" cy="21315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휴대폰 번호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E78FCCA3-078B-E44A-9629-C9C7C8C91203}"/>
              </a:ext>
            </a:extLst>
          </p:cNvPr>
          <p:cNvSpPr>
            <a:spLocks noChangeAspect="1"/>
          </p:cNvSpPr>
          <p:nvPr/>
        </p:nvSpPr>
        <p:spPr bwMode="auto">
          <a:xfrm>
            <a:off x="1179668" y="4138286"/>
            <a:ext cx="2640702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800" i="1" dirty="0">
                <a:solidFill>
                  <a:schemeClr val="bg1">
                    <a:lumMod val="50000"/>
                  </a:schemeClr>
                </a:solidFill>
                <a:latin typeface="Trebuchet MS" pitchFamily="34" charset="0"/>
              </a:rPr>
              <a:t>-</a:t>
            </a:r>
            <a:r>
              <a:rPr lang="ko-KR" altLang="en-US" sz="800" i="1" dirty="0">
                <a:solidFill>
                  <a:schemeClr val="bg1">
                    <a:lumMod val="50000"/>
                  </a:schemeClr>
                </a:solidFill>
                <a:latin typeface="Trebuchet MS" pitchFamily="34" charset="0"/>
              </a:rPr>
              <a:t> 없이 입력해주세요</a:t>
            </a:r>
            <a:r>
              <a:rPr lang="en-US" altLang="ko-KR" sz="800" i="1" dirty="0">
                <a:solidFill>
                  <a:schemeClr val="bg1">
                    <a:lumMod val="50000"/>
                  </a:schemeClr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758A59F-E592-B440-9262-21C236F2D3A5}"/>
              </a:ext>
            </a:extLst>
          </p:cNvPr>
          <p:cNvSpPr>
            <a:spLocks noChangeAspect="1"/>
          </p:cNvSpPr>
          <p:nvPr/>
        </p:nvSpPr>
        <p:spPr bwMode="auto">
          <a:xfrm>
            <a:off x="3759639" y="1114517"/>
            <a:ext cx="286402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50" b="1" dirty="0">
                <a:latin typeface="Trebuchet MS" pitchFamily="34" charset="0"/>
              </a:rPr>
              <a:t>X</a:t>
            </a:r>
          </a:p>
        </p:txBody>
      </p:sp>
      <p:graphicFrame>
        <p:nvGraphicFramePr>
          <p:cNvPr id="72" name="Group 90">
            <a:extLst>
              <a:ext uri="{FF2B5EF4-FFF2-40B4-BE49-F238E27FC236}">
                <a16:creationId xmlns:a16="http://schemas.microsoft.com/office/drawing/2014/main" id="{5BACBB97-C489-AD42-B96B-1E9EF9290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2925210"/>
              </p:ext>
            </p:extLst>
          </p:nvPr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3" name="타원 72">
            <a:extLst>
              <a:ext uri="{FF2B5EF4-FFF2-40B4-BE49-F238E27FC236}">
                <a16:creationId xmlns:a16="http://schemas.microsoft.com/office/drawing/2014/main" id="{5B23400A-D665-BE48-B4E6-FEF0318B8937}"/>
              </a:ext>
            </a:extLst>
          </p:cNvPr>
          <p:cNvSpPr/>
          <p:nvPr/>
        </p:nvSpPr>
        <p:spPr bwMode="auto">
          <a:xfrm>
            <a:off x="1037150" y="225317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72721CD4-B6A0-3E48-B82F-691DF2545986}"/>
              </a:ext>
            </a:extLst>
          </p:cNvPr>
          <p:cNvSpPr/>
          <p:nvPr/>
        </p:nvSpPr>
        <p:spPr bwMode="auto">
          <a:xfrm>
            <a:off x="1046153" y="302421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5F6EEDA-520B-5A42-99B9-6475EA0FA524}"/>
              </a:ext>
            </a:extLst>
          </p:cNvPr>
          <p:cNvSpPr/>
          <p:nvPr/>
        </p:nvSpPr>
        <p:spPr bwMode="auto">
          <a:xfrm>
            <a:off x="1042274" y="411426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C912955B-966B-FE4D-AE9C-17B06564D785}"/>
              </a:ext>
            </a:extLst>
          </p:cNvPr>
          <p:cNvSpPr/>
          <p:nvPr/>
        </p:nvSpPr>
        <p:spPr bwMode="auto">
          <a:xfrm>
            <a:off x="1101543" y="520430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9" name="직사각형 152">
            <a:extLst>
              <a:ext uri="{FF2B5EF4-FFF2-40B4-BE49-F238E27FC236}">
                <a16:creationId xmlns:a16="http://schemas.microsoft.com/office/drawing/2014/main" id="{D5EA8710-9B1F-AB48-A199-A7CD528148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212" y="758113"/>
            <a:ext cx="835733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입고 알림 신청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D685D4CA-989A-444F-A1B6-20490C8C3D9B}"/>
              </a:ext>
            </a:extLst>
          </p:cNvPr>
          <p:cNvSpPr>
            <a:spLocks noChangeAspect="1"/>
          </p:cNvSpPr>
          <p:nvPr/>
        </p:nvSpPr>
        <p:spPr bwMode="auto">
          <a:xfrm>
            <a:off x="6105403" y="2880141"/>
            <a:ext cx="2825912" cy="2304054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F57228E8-5D03-494D-BA5C-A4D74E71BD35}"/>
              </a:ext>
            </a:extLst>
          </p:cNvPr>
          <p:cNvSpPr>
            <a:spLocks noChangeAspect="1"/>
          </p:cNvSpPr>
          <p:nvPr/>
        </p:nvSpPr>
        <p:spPr bwMode="auto">
          <a:xfrm>
            <a:off x="6377279" y="2993256"/>
            <a:ext cx="2239001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050" b="1" dirty="0">
                <a:latin typeface="Trebuchet MS" pitchFamily="34" charset="0"/>
              </a:rPr>
              <a:t>입고 알림 신청하기 </a:t>
            </a:r>
            <a:endParaRPr lang="en-US" altLang="ko-KR" sz="1050" b="1" dirty="0">
              <a:latin typeface="Trebuchet MS" pitchFamily="34" charset="0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BE3E346C-76CC-8B47-88C0-8B7EDF5650B2}"/>
              </a:ext>
            </a:extLst>
          </p:cNvPr>
          <p:cNvSpPr>
            <a:spLocks noChangeAspect="1"/>
          </p:cNvSpPr>
          <p:nvPr/>
        </p:nvSpPr>
        <p:spPr bwMode="auto">
          <a:xfrm>
            <a:off x="8678023" y="2844403"/>
            <a:ext cx="286402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50" b="1" dirty="0">
                <a:latin typeface="Trebuchet MS" pitchFamily="34" charset="0"/>
              </a:rPr>
              <a:t>X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8E804CA-A9AC-BB4C-A8DF-2F8BEA924CCB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3640162"/>
            <a:ext cx="2637937" cy="91936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입고 알림 신청이 완료되었습니다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품절된 상품이 입고되는 즉시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카카오톡으로 알림 드립니다</a:t>
            </a:r>
            <a:r>
              <a:rPr lang="en-US" altLang="ko-KR" sz="900" dirty="0">
                <a:latin typeface="Trebuchet MS" pitchFamily="34" charset="0"/>
              </a:rPr>
              <a:t>. </a:t>
            </a:r>
          </a:p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(</a:t>
            </a:r>
            <a:r>
              <a:rPr lang="ko-KR" altLang="en-US" sz="900" dirty="0">
                <a:latin typeface="Trebuchet MS" pitchFamily="34" charset="0"/>
              </a:rPr>
              <a:t>입고 알림은 </a:t>
            </a:r>
            <a:r>
              <a:rPr lang="en-US" altLang="ko-KR" sz="900" dirty="0">
                <a:latin typeface="Trebuchet MS" pitchFamily="34" charset="0"/>
              </a:rPr>
              <a:t>1</a:t>
            </a:r>
            <a:r>
              <a:rPr lang="ko-KR" altLang="en-US" sz="900" dirty="0">
                <a:latin typeface="Trebuchet MS" pitchFamily="34" charset="0"/>
              </a:rPr>
              <a:t>회 발송됩니다</a:t>
            </a:r>
            <a:r>
              <a:rPr lang="en-US" altLang="ko-KR" sz="900" dirty="0">
                <a:latin typeface="Trebuchet MS" pitchFamily="34" charset="0"/>
              </a:rPr>
              <a:t>.)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0F29C627-C702-D247-B316-F0340150F359}"/>
              </a:ext>
            </a:extLst>
          </p:cNvPr>
          <p:cNvSpPr>
            <a:spLocks noChangeAspect="1"/>
          </p:cNvSpPr>
          <p:nvPr/>
        </p:nvSpPr>
        <p:spPr bwMode="auto">
          <a:xfrm>
            <a:off x="6429574" y="4687326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홈으로 이동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949AD7B6-F8FD-874A-A134-8B289E9A3355}"/>
              </a:ext>
            </a:extLst>
          </p:cNvPr>
          <p:cNvSpPr>
            <a:spLocks noChangeAspect="1"/>
          </p:cNvSpPr>
          <p:nvPr/>
        </p:nvSpPr>
        <p:spPr bwMode="auto">
          <a:xfrm>
            <a:off x="7484105" y="4688527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신청 </a:t>
            </a:r>
            <a:r>
              <a:rPr lang="ko-KR" altLang="en-US" sz="900" dirty="0" err="1">
                <a:latin typeface="Trebuchet MS" pitchFamily="34" charset="0"/>
              </a:rPr>
              <a:t>내역보기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8829EDC1-B35F-5142-B444-95C9A500C3C2}"/>
              </a:ext>
            </a:extLst>
          </p:cNvPr>
          <p:cNvSpPr/>
          <p:nvPr/>
        </p:nvSpPr>
        <p:spPr bwMode="auto">
          <a:xfrm>
            <a:off x="3928620" y="114017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9EEF6555-E853-EC47-8959-E48941B7F5FE}"/>
              </a:ext>
            </a:extLst>
          </p:cNvPr>
          <p:cNvSpPr/>
          <p:nvPr/>
        </p:nvSpPr>
        <p:spPr bwMode="auto">
          <a:xfrm>
            <a:off x="8617781" y="287193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C32DD6B9-129A-A240-BDE9-013CB3B848EA}"/>
              </a:ext>
            </a:extLst>
          </p:cNvPr>
          <p:cNvSpPr/>
          <p:nvPr/>
        </p:nvSpPr>
        <p:spPr bwMode="auto">
          <a:xfrm>
            <a:off x="6377279" y="462900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80C5CD8-419C-8448-946D-3D8350941E38}"/>
              </a:ext>
            </a:extLst>
          </p:cNvPr>
          <p:cNvSpPr>
            <a:spLocks noChangeAspect="1"/>
          </p:cNvSpPr>
          <p:nvPr/>
        </p:nvSpPr>
        <p:spPr bwMode="auto">
          <a:xfrm>
            <a:off x="6206051" y="6388375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배송정보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1263A5E-CF50-EB4E-A4CD-74B165F79F19}"/>
              </a:ext>
            </a:extLst>
          </p:cNvPr>
          <p:cNvSpPr>
            <a:spLocks noChangeAspect="1"/>
          </p:cNvSpPr>
          <p:nvPr/>
        </p:nvSpPr>
        <p:spPr bwMode="auto">
          <a:xfrm>
            <a:off x="7495418" y="6392540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교환</a:t>
            </a:r>
            <a:r>
              <a:rPr lang="en-US" altLang="ko-KR" sz="900" u="sng" dirty="0">
                <a:latin typeface="Trebuchet MS" pitchFamily="34" charset="0"/>
              </a:rPr>
              <a:t>/</a:t>
            </a:r>
            <a:r>
              <a:rPr lang="ko-KR" altLang="en-US" sz="900" u="sng" dirty="0">
                <a:latin typeface="Trebuchet MS" pitchFamily="34" charset="0"/>
              </a:rPr>
              <a:t>반품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4BA1DCEE-E77F-1343-A2F5-A62911D911EF}"/>
              </a:ext>
            </a:extLst>
          </p:cNvPr>
          <p:cNvSpPr>
            <a:spLocks noChangeAspect="1"/>
          </p:cNvSpPr>
          <p:nvPr/>
        </p:nvSpPr>
        <p:spPr bwMode="auto">
          <a:xfrm>
            <a:off x="6235142" y="5369165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3170B866-ED6A-F84D-A6F7-C4F77DB530AE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5754238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CE29B750-1C0C-A042-8B0F-27315C804B9E}"/>
              </a:ext>
            </a:extLst>
          </p:cNvPr>
          <p:cNvSpPr>
            <a:spLocks noChangeAspect="1"/>
          </p:cNvSpPr>
          <p:nvPr/>
        </p:nvSpPr>
        <p:spPr bwMode="auto">
          <a:xfrm>
            <a:off x="8506318" y="5749815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90" name="하트 64">
            <a:extLst>
              <a:ext uri="{FF2B5EF4-FFF2-40B4-BE49-F238E27FC236}">
                <a16:creationId xmlns:a16="http://schemas.microsoft.com/office/drawing/2014/main" id="{E9AC0730-5978-DD41-9BCA-50BC794E2096}"/>
              </a:ext>
            </a:extLst>
          </p:cNvPr>
          <p:cNvSpPr/>
          <p:nvPr/>
        </p:nvSpPr>
        <p:spPr>
          <a:xfrm>
            <a:off x="8592906" y="5839309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DE0E1DCE-1CA0-BD42-A967-1E2595A09422}"/>
              </a:ext>
            </a:extLst>
          </p:cNvPr>
          <p:cNvSpPr>
            <a:spLocks noChangeAspect="1"/>
          </p:cNvSpPr>
          <p:nvPr/>
        </p:nvSpPr>
        <p:spPr bwMode="auto">
          <a:xfrm>
            <a:off x="7257899" y="5755439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DF399D31-4C19-A949-A94E-31A39A5C0101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7" y="6109277"/>
            <a:ext cx="2634251" cy="19877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5</a:t>
            </a:r>
            <a:r>
              <a:rPr lang="ko-KR" altLang="en-US" sz="900" dirty="0">
                <a:latin typeface="Trebuchet MS" pitchFamily="34" charset="0"/>
              </a:rPr>
              <a:t>만원 이상 구매</a:t>
            </a:r>
            <a:r>
              <a:rPr lang="en-US" altLang="ko-KR" sz="900" dirty="0">
                <a:latin typeface="Trebuchet MS" pitchFamily="34" charset="0"/>
              </a:rPr>
              <a:t> </a:t>
            </a:r>
            <a:r>
              <a:rPr lang="ko-KR" altLang="en-US" sz="900" dirty="0">
                <a:latin typeface="Trebuchet MS" pitchFamily="34" charset="0"/>
              </a:rPr>
              <a:t>시 무료배송</a:t>
            </a:r>
            <a:endParaRPr lang="en-US" altLang="ko-KR" sz="900" dirty="0">
              <a:latin typeface="Trebuchet MS" pitchFamily="34" charset="0"/>
            </a:endParaRPr>
          </a:p>
        </p:txBody>
      </p:sp>
      <p:graphicFrame>
        <p:nvGraphicFramePr>
          <p:cNvPr id="116" name="Group 90">
            <a:extLst>
              <a:ext uri="{FF2B5EF4-FFF2-40B4-BE49-F238E27FC236}">
                <a16:creationId xmlns:a16="http://schemas.microsoft.com/office/drawing/2014/main" id="{7F4CD8A5-2A7B-7248-B933-140682962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895740"/>
              </p:ext>
            </p:extLst>
          </p:nvPr>
        </p:nvGraphicFramePr>
        <p:xfrm>
          <a:off x="10236460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A0939419-3F08-9C43-B8F6-EE58B7610AD6}"/>
              </a:ext>
            </a:extLst>
          </p:cNvPr>
          <p:cNvSpPr/>
          <p:nvPr/>
        </p:nvSpPr>
        <p:spPr>
          <a:xfrm>
            <a:off x="9297195" y="6296318"/>
            <a:ext cx="2725780" cy="50783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  <a:prstDash val="sysDash"/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FF0000"/>
                </a:solidFill>
              </a:rPr>
              <a:t>1.</a:t>
            </a:r>
            <a:r>
              <a:rPr lang="ko-KR" altLang="en-US" sz="900" dirty="0">
                <a:solidFill>
                  <a:srgbClr val="FF0000"/>
                </a:solidFill>
              </a:rPr>
              <a:t> 입고 알림 신청 </a:t>
            </a:r>
            <a:r>
              <a:rPr lang="en-US" altLang="ko-KR" sz="900" dirty="0">
                <a:solidFill>
                  <a:srgbClr val="FF0000"/>
                </a:solidFill>
              </a:rPr>
              <a:t>:</a:t>
            </a:r>
            <a:r>
              <a:rPr lang="ko-KR" altLang="en-US" sz="900" dirty="0">
                <a:solidFill>
                  <a:srgbClr val="FF0000"/>
                </a:solidFill>
              </a:rPr>
              <a:t> 품절 시 노출이 아닌 상시 노출</a:t>
            </a:r>
            <a:r>
              <a:rPr lang="en-US" altLang="ko-KR" sz="900" dirty="0">
                <a:solidFill>
                  <a:srgbClr val="FF0000"/>
                </a:solidFill>
              </a:rPr>
              <a:t>/</a:t>
            </a:r>
            <a:r>
              <a:rPr lang="ko-KR" altLang="en-US" sz="900" dirty="0">
                <a:solidFill>
                  <a:srgbClr val="FF0000"/>
                </a:solidFill>
              </a:rPr>
              <a:t>신청 가능</a:t>
            </a:r>
            <a:r>
              <a:rPr lang="en-US" altLang="ko-KR" sz="900" dirty="0">
                <a:solidFill>
                  <a:srgbClr val="FF0000"/>
                </a:solidFill>
              </a:rPr>
              <a:t>(</a:t>
            </a:r>
            <a:r>
              <a:rPr lang="ko-KR" altLang="en-US" sz="900" dirty="0" err="1">
                <a:solidFill>
                  <a:srgbClr val="FF0000"/>
                </a:solidFill>
              </a:rPr>
              <a:t>실재고</a:t>
            </a:r>
            <a:r>
              <a:rPr lang="ko-KR" altLang="en-US" sz="900" dirty="0">
                <a:solidFill>
                  <a:srgbClr val="FF0000"/>
                </a:solidFill>
              </a:rPr>
              <a:t> 기준으로 재고가 </a:t>
            </a:r>
            <a:r>
              <a:rPr lang="ko-KR" altLang="en-US" sz="900" b="1" dirty="0">
                <a:solidFill>
                  <a:srgbClr val="FF0000"/>
                </a:solidFill>
              </a:rPr>
              <a:t>없는</a:t>
            </a:r>
            <a:r>
              <a:rPr lang="ko-KR" altLang="en-US" sz="900" dirty="0">
                <a:solidFill>
                  <a:srgbClr val="FF0000"/>
                </a:solidFill>
              </a:rPr>
              <a:t> 사이즈만 신청 가능</a:t>
            </a:r>
            <a:r>
              <a:rPr lang="en-US" altLang="ko-KR" sz="900" dirty="0">
                <a:solidFill>
                  <a:srgbClr val="FF0000"/>
                </a:solidFill>
              </a:rPr>
              <a:t>)</a:t>
            </a:r>
          </a:p>
        </p:txBody>
      </p:sp>
      <p:graphicFrame>
        <p:nvGraphicFramePr>
          <p:cNvPr id="118" name="Group 90">
            <a:extLst>
              <a:ext uri="{FF2B5EF4-FFF2-40B4-BE49-F238E27FC236}">
                <a16:creationId xmlns:a16="http://schemas.microsoft.com/office/drawing/2014/main" id="{ED6E603D-A3E9-924E-92CA-EC90EF1D4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363745"/>
              </p:ext>
            </p:extLst>
          </p:nvPr>
        </p:nvGraphicFramePr>
        <p:xfrm>
          <a:off x="8747778" y="6285476"/>
          <a:ext cx="564763" cy="287538"/>
        </p:xfrm>
        <a:graphic>
          <a:graphicData uri="http://schemas.openxmlformats.org/drawingml/2006/table">
            <a:tbl>
              <a:tblPr/>
              <a:tblGrid>
                <a:gridCol w="5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0B2B0082-B356-AF46-9275-BC8935EFE76B}"/>
              </a:ext>
            </a:extLst>
          </p:cNvPr>
          <p:cNvSpPr/>
          <p:nvPr/>
        </p:nvSpPr>
        <p:spPr>
          <a:xfrm>
            <a:off x="6574917" y="4054655"/>
            <a:ext cx="1727815" cy="198775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20" name="Group 90">
            <a:extLst>
              <a:ext uri="{FF2B5EF4-FFF2-40B4-BE49-F238E27FC236}">
                <a16:creationId xmlns:a16="http://schemas.microsoft.com/office/drawing/2014/main" id="{55137651-E3EA-EA44-A325-1EF2F94C82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4908423"/>
              </p:ext>
            </p:extLst>
          </p:nvPr>
        </p:nvGraphicFramePr>
        <p:xfrm>
          <a:off x="9561386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1" name="Group 90">
            <a:extLst>
              <a:ext uri="{FF2B5EF4-FFF2-40B4-BE49-F238E27FC236}">
                <a16:creationId xmlns:a16="http://schemas.microsoft.com/office/drawing/2014/main" id="{71DB3D59-5EE9-F740-94C4-A01B1409ED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5218209"/>
              </p:ext>
            </p:extLst>
          </p:nvPr>
        </p:nvGraphicFramePr>
        <p:xfrm>
          <a:off x="6032159" y="4054655"/>
          <a:ext cx="564763" cy="287538"/>
        </p:xfrm>
        <a:graphic>
          <a:graphicData uri="http://schemas.openxmlformats.org/drawingml/2006/table">
            <a:tbl>
              <a:tblPr/>
              <a:tblGrid>
                <a:gridCol w="5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56ED83FC-C9DF-D547-BA8A-069F9033CC39}"/>
              </a:ext>
            </a:extLst>
          </p:cNvPr>
          <p:cNvSpPr>
            <a:spLocks noChangeAspect="1"/>
          </p:cNvSpPr>
          <p:nvPr/>
        </p:nvSpPr>
        <p:spPr bwMode="auto">
          <a:xfrm>
            <a:off x="6105403" y="67427"/>
            <a:ext cx="2825912" cy="2662692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C7E67A3F-5D7F-944F-9B93-2F6E3F5475CB}"/>
              </a:ext>
            </a:extLst>
          </p:cNvPr>
          <p:cNvSpPr>
            <a:spLocks noChangeAspect="1"/>
          </p:cNvSpPr>
          <p:nvPr/>
        </p:nvSpPr>
        <p:spPr bwMode="auto">
          <a:xfrm>
            <a:off x="6377279" y="190848"/>
            <a:ext cx="2239001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050" b="1" dirty="0">
                <a:latin typeface="Trebuchet MS" pitchFamily="34" charset="0"/>
              </a:rPr>
              <a:t>개인정보 취급 방침</a:t>
            </a:r>
            <a:endParaRPr lang="en-US" altLang="ko-KR" sz="1050" b="1" dirty="0">
              <a:latin typeface="Trebuchet MS" pitchFamily="34" charset="0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280A592B-5246-7C40-B236-C6A826619B66}"/>
              </a:ext>
            </a:extLst>
          </p:cNvPr>
          <p:cNvSpPr>
            <a:spLocks noChangeAspect="1"/>
          </p:cNvSpPr>
          <p:nvPr/>
        </p:nvSpPr>
        <p:spPr bwMode="auto">
          <a:xfrm>
            <a:off x="8678023" y="41995"/>
            <a:ext cx="286402" cy="34953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50" b="1" dirty="0">
                <a:latin typeface="Trebuchet MS" pitchFamily="34" charset="0"/>
              </a:rPr>
              <a:t>X</a:t>
            </a: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AED8A903-A4B6-D445-A3E5-C843B1EEE9BD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712770"/>
            <a:ext cx="2982114" cy="91936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개인정보의 수집 이용목적 </a:t>
            </a:r>
            <a:r>
              <a:rPr lang="en-US" altLang="ko-KR" sz="900" dirty="0">
                <a:latin typeface="Trebuchet MS" pitchFamily="34" charset="0"/>
              </a:rPr>
              <a:t>: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컨버스</a:t>
            </a:r>
            <a:r>
              <a:rPr lang="ko-KR" altLang="en-US" sz="900" dirty="0">
                <a:latin typeface="Trebuchet MS" pitchFamily="34" charset="0"/>
              </a:rPr>
              <a:t> 제품 입고 </a:t>
            </a:r>
            <a:r>
              <a:rPr lang="ko-KR" altLang="en-US" sz="900" dirty="0" err="1">
                <a:latin typeface="Trebuchet MS" pitchFamily="34" charset="0"/>
              </a:rPr>
              <a:t>카카오톡</a:t>
            </a:r>
            <a:r>
              <a:rPr lang="ko-KR" altLang="en-US" sz="900" dirty="0">
                <a:latin typeface="Trebuchet MS" pitchFamily="34" charset="0"/>
              </a:rPr>
              <a:t> 알림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수집되는 개인정보 </a:t>
            </a:r>
            <a:r>
              <a:rPr lang="en-US" altLang="ko-KR" sz="900" dirty="0">
                <a:latin typeface="Trebuchet MS" pitchFamily="34" charset="0"/>
              </a:rPr>
              <a:t>:</a:t>
            </a:r>
            <a:r>
              <a:rPr lang="ko-KR" altLang="en-US" sz="900" dirty="0">
                <a:latin typeface="Trebuchet MS" pitchFamily="34" charset="0"/>
              </a:rPr>
              <a:t> 휴대전화번호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보유기간 </a:t>
            </a:r>
            <a:r>
              <a:rPr lang="en-US" altLang="ko-KR" sz="900" dirty="0">
                <a:latin typeface="Trebuchet MS" pitchFamily="34" charset="0"/>
              </a:rPr>
              <a:t>: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입고알림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카카오톡</a:t>
            </a:r>
            <a:r>
              <a:rPr lang="ko-KR" altLang="en-US" sz="900" dirty="0">
                <a:latin typeface="Trebuchet MS" pitchFamily="34" charset="0"/>
              </a:rPr>
              <a:t> 수신 이후 </a:t>
            </a:r>
            <a:r>
              <a:rPr lang="en-US" altLang="ko-KR" sz="900" dirty="0">
                <a:latin typeface="Trebuchet MS" pitchFamily="34" charset="0"/>
              </a:rPr>
              <a:t>30</a:t>
            </a:r>
            <a:r>
              <a:rPr lang="ko-KR" altLang="en-US" sz="900" dirty="0">
                <a:latin typeface="Trebuchet MS" pitchFamily="34" charset="0"/>
              </a:rPr>
              <a:t>일까지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               </a:t>
            </a:r>
            <a:r>
              <a:rPr lang="en-US" altLang="ko-KR" sz="900" dirty="0">
                <a:latin typeface="Trebuchet MS" pitchFamily="34" charset="0"/>
              </a:rPr>
              <a:t>3</a:t>
            </a:r>
            <a:r>
              <a:rPr lang="ko-KR" altLang="en-US" sz="900" dirty="0">
                <a:latin typeface="Trebuchet MS" pitchFamily="34" charset="0"/>
              </a:rPr>
              <a:t>개월 이내 재 입고 없을 시 개인 정보 삭제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65B3674-FA54-7240-B67F-B10B7A829781}"/>
              </a:ext>
            </a:extLst>
          </p:cNvPr>
          <p:cNvSpPr>
            <a:spLocks noChangeAspect="1"/>
          </p:cNvSpPr>
          <p:nvPr/>
        </p:nvSpPr>
        <p:spPr bwMode="auto">
          <a:xfrm>
            <a:off x="7014274" y="2381370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확인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0A93B0BF-3ED4-144B-AEFE-A31AD2D0A9F1}"/>
              </a:ext>
            </a:extLst>
          </p:cNvPr>
          <p:cNvSpPr>
            <a:spLocks noChangeAspect="1"/>
          </p:cNvSpPr>
          <p:nvPr/>
        </p:nvSpPr>
        <p:spPr bwMode="auto">
          <a:xfrm>
            <a:off x="6096000" y="432920"/>
            <a:ext cx="2894923" cy="27703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[</a:t>
            </a:r>
            <a:r>
              <a:rPr lang="ko-KR" altLang="en-US" sz="900" dirty="0">
                <a:latin typeface="Trebuchet MS" pitchFamily="34" charset="0"/>
              </a:rPr>
              <a:t>광고</a:t>
            </a:r>
            <a:r>
              <a:rPr lang="en-US" altLang="ko-KR" sz="900" dirty="0">
                <a:latin typeface="Trebuchet MS" pitchFamily="34" charset="0"/>
              </a:rPr>
              <a:t>]</a:t>
            </a:r>
            <a:r>
              <a:rPr lang="ko-KR" altLang="en-US" sz="900" dirty="0">
                <a:latin typeface="Trebuchet MS" pitchFamily="34" charset="0"/>
              </a:rPr>
              <a:t>문구로 인해 스팸 메시지로 분류될 수 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B31EE527-0C1C-CB42-9D9A-42C488F3E0ED}"/>
              </a:ext>
            </a:extLst>
          </p:cNvPr>
          <p:cNvSpPr>
            <a:spLocks noChangeAspect="1"/>
          </p:cNvSpPr>
          <p:nvPr/>
        </p:nvSpPr>
        <p:spPr bwMode="auto">
          <a:xfrm>
            <a:off x="6096000" y="1684039"/>
            <a:ext cx="2894923" cy="663932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본 동의는 거부할 수 있으며</a:t>
            </a:r>
            <a:r>
              <a:rPr lang="en-US" altLang="ko-KR" sz="900" dirty="0">
                <a:latin typeface="Trebuchet MS" pitchFamily="34" charset="0"/>
              </a:rPr>
              <a:t>,</a:t>
            </a:r>
            <a:r>
              <a:rPr lang="ko-KR" altLang="en-US" sz="900" dirty="0">
                <a:latin typeface="Trebuchet MS" pitchFamily="34" charset="0"/>
              </a:rPr>
              <a:t> 그 경우 </a:t>
            </a:r>
            <a:r>
              <a:rPr lang="ko-KR" altLang="en-US" sz="900" dirty="0" err="1">
                <a:latin typeface="Trebuchet MS" pitchFamily="34" charset="0"/>
              </a:rPr>
              <a:t>컨버스</a:t>
            </a:r>
            <a:r>
              <a:rPr lang="ko-KR" altLang="en-US" sz="900" dirty="0">
                <a:latin typeface="Trebuchet MS" pitchFamily="34" charset="0"/>
              </a:rPr>
              <a:t> 제품이 재 입고되는 정보를 우선적으로 전달 받을 수 없습니다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통신사의 사정으로 인한 발송 오류</a:t>
            </a:r>
            <a:r>
              <a:rPr lang="en-US" altLang="ko-KR" sz="900" dirty="0">
                <a:latin typeface="Trebuchet MS" pitchFamily="34" charset="0"/>
              </a:rPr>
              <a:t>,</a:t>
            </a:r>
            <a:r>
              <a:rPr lang="ko-KR" altLang="en-US" sz="900" dirty="0">
                <a:latin typeface="Trebuchet MS" pitchFamily="34" charset="0"/>
              </a:rPr>
              <a:t> 스팸 문자 등으로 인해 </a:t>
            </a:r>
            <a:r>
              <a:rPr lang="ko-KR" altLang="en-US" sz="900" dirty="0" err="1">
                <a:latin typeface="Trebuchet MS" pitchFamily="34" charset="0"/>
              </a:rPr>
              <a:t>카카오톡이</a:t>
            </a:r>
            <a:r>
              <a:rPr lang="ko-KR" altLang="en-US" sz="900" dirty="0">
                <a:latin typeface="Trebuchet MS" pitchFamily="34" charset="0"/>
              </a:rPr>
              <a:t> 전달되지 않을 경우에는 </a:t>
            </a:r>
            <a:r>
              <a:rPr lang="ko-KR" altLang="en-US" sz="900" dirty="0" err="1">
                <a:latin typeface="Trebuchet MS" pitchFamily="34" charset="0"/>
              </a:rPr>
              <a:t>컨버스코리아가</a:t>
            </a:r>
            <a:r>
              <a:rPr lang="ko-KR" altLang="en-US" sz="900" dirty="0">
                <a:latin typeface="Trebuchet MS" pitchFamily="34" charset="0"/>
              </a:rPr>
              <a:t> 책임지지 않습니다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B060D0F3-9C97-8F49-8B97-FEE1D2EB48AE}"/>
              </a:ext>
            </a:extLst>
          </p:cNvPr>
          <p:cNvSpPr/>
          <p:nvPr/>
        </p:nvSpPr>
        <p:spPr>
          <a:xfrm>
            <a:off x="6038884" y="56286"/>
            <a:ext cx="3146598" cy="2716713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30" name="Group 90">
            <a:extLst>
              <a:ext uri="{FF2B5EF4-FFF2-40B4-BE49-F238E27FC236}">
                <a16:creationId xmlns:a16="http://schemas.microsoft.com/office/drawing/2014/main" id="{4F0B2CF2-9553-4F45-8037-CAE04FBE9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912959"/>
              </p:ext>
            </p:extLst>
          </p:nvPr>
        </p:nvGraphicFramePr>
        <p:xfrm>
          <a:off x="5530902" y="72993"/>
          <a:ext cx="564763" cy="287538"/>
        </p:xfrm>
        <a:graphic>
          <a:graphicData uri="http://schemas.openxmlformats.org/drawingml/2006/table">
            <a:tbl>
              <a:tblPr/>
              <a:tblGrid>
                <a:gridCol w="5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추가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33794163-3F14-4A40-AAD5-38BCCF2707A8}"/>
              </a:ext>
            </a:extLst>
          </p:cNvPr>
          <p:cNvSpPr>
            <a:spLocks noChangeAspect="1"/>
          </p:cNvSpPr>
          <p:nvPr/>
        </p:nvSpPr>
        <p:spPr bwMode="auto">
          <a:xfrm>
            <a:off x="1381724" y="4661129"/>
            <a:ext cx="2664316" cy="21315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u="sng" dirty="0">
                <a:latin typeface="Trebuchet MS" pitchFamily="34" charset="0"/>
              </a:rPr>
              <a:t>개인정보 수집</a:t>
            </a:r>
            <a:r>
              <a:rPr lang="en-US" altLang="ko-KR" sz="900" dirty="0">
                <a:latin typeface="Trebuchet MS" pitchFamily="34" charset="0"/>
              </a:rPr>
              <a:t>,</a:t>
            </a:r>
            <a:r>
              <a:rPr lang="ko-KR" altLang="en-US" sz="900" dirty="0">
                <a:latin typeface="Trebuchet MS" pitchFamily="34" charset="0"/>
              </a:rPr>
              <a:t> 이용에 동의합니다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2948F07B-D7E6-1042-9DF7-783C948A565C}"/>
              </a:ext>
            </a:extLst>
          </p:cNvPr>
          <p:cNvSpPr>
            <a:spLocks/>
          </p:cNvSpPr>
          <p:nvPr/>
        </p:nvSpPr>
        <p:spPr bwMode="auto">
          <a:xfrm>
            <a:off x="1179669" y="4654668"/>
            <a:ext cx="215981" cy="216000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1000" i="1" dirty="0">
              <a:latin typeface="Trebuchet MS" pitchFamily="34" charset="0"/>
            </a:endParaRPr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796D6926-E54D-2D43-A9F3-DDCE23DCB24B}"/>
              </a:ext>
            </a:extLst>
          </p:cNvPr>
          <p:cNvSpPr/>
          <p:nvPr/>
        </p:nvSpPr>
        <p:spPr bwMode="auto">
          <a:xfrm>
            <a:off x="1042274" y="463492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D3619459-935B-B249-92AC-98D3796AAD13}"/>
              </a:ext>
            </a:extLst>
          </p:cNvPr>
          <p:cNvSpPr/>
          <p:nvPr/>
        </p:nvSpPr>
        <p:spPr>
          <a:xfrm>
            <a:off x="965429" y="4600148"/>
            <a:ext cx="2425307" cy="285147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35" name="Group 90">
            <a:extLst>
              <a:ext uri="{FF2B5EF4-FFF2-40B4-BE49-F238E27FC236}">
                <a16:creationId xmlns:a16="http://schemas.microsoft.com/office/drawing/2014/main" id="{45018ABC-D095-764B-BCEE-B7FCF8C03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525403"/>
              </p:ext>
            </p:extLst>
          </p:nvPr>
        </p:nvGraphicFramePr>
        <p:xfrm>
          <a:off x="3296231" y="4607257"/>
          <a:ext cx="564763" cy="287538"/>
        </p:xfrm>
        <a:graphic>
          <a:graphicData uri="http://schemas.openxmlformats.org/drawingml/2006/table">
            <a:tbl>
              <a:tblPr/>
              <a:tblGrid>
                <a:gridCol w="5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55905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54EF703-DCA0-3242-9AD1-834680A04D86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4"/>
            <a:ext cx="3510390" cy="74292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4381322"/>
            <a:ext cx="3510390" cy="183798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07B544C-AE55-204F-999A-6E48D0D9A67A}"/>
              </a:ext>
            </a:extLst>
          </p:cNvPr>
          <p:cNvSpPr>
            <a:spLocks noChangeAspect="1"/>
          </p:cNvSpPr>
          <p:nvPr/>
        </p:nvSpPr>
        <p:spPr bwMode="auto">
          <a:xfrm>
            <a:off x="1066045" y="1220618"/>
            <a:ext cx="2690946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200" b="1" strike="sngStrike" dirty="0">
                <a:latin typeface="Trebuchet MS" pitchFamily="34" charset="0"/>
              </a:rPr>
              <a:t>69,000</a:t>
            </a:r>
            <a:r>
              <a:rPr lang="ko-KR" altLang="en-US" sz="1200" b="1" strike="sngStrike" dirty="0">
                <a:latin typeface="Trebuchet MS" pitchFamily="34" charset="0"/>
              </a:rPr>
              <a:t>원</a:t>
            </a:r>
            <a:r>
              <a:rPr lang="ko-KR" altLang="en-US" sz="1200" b="1" dirty="0">
                <a:latin typeface="Trebuchet MS" pitchFamily="34" charset="0"/>
              </a:rPr>
              <a:t> </a:t>
            </a:r>
            <a:r>
              <a:rPr lang="en-US" altLang="ko-KR" sz="1200" b="1" dirty="0">
                <a:latin typeface="Trebuchet MS" pitchFamily="34" charset="0"/>
              </a:rPr>
              <a:t>55,200</a:t>
            </a:r>
            <a:r>
              <a:rPr lang="ko-KR" altLang="en-US" sz="1200" b="1" dirty="0">
                <a:latin typeface="Trebuchet MS" pitchFamily="34" charset="0"/>
              </a:rPr>
              <a:t>원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en-US" altLang="ko-KR" sz="900" dirty="0">
                <a:latin typeface="Trebuchet MS" pitchFamily="34" charset="0"/>
              </a:rPr>
              <a:t>(20%)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EAA34DD-B8D4-9643-BE14-825B656F90FE}"/>
              </a:ext>
            </a:extLst>
          </p:cNvPr>
          <p:cNvSpPr>
            <a:spLocks noChangeAspect="1"/>
          </p:cNvSpPr>
          <p:nvPr/>
        </p:nvSpPr>
        <p:spPr bwMode="auto">
          <a:xfrm>
            <a:off x="1064747" y="1605960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6A82C2B-2861-3042-95D3-D2D82673A153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853825"/>
            <a:ext cx="3510390" cy="252749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118C9AC-0991-194A-9E85-0AA1B07B29ED}"/>
              </a:ext>
            </a:extLst>
          </p:cNvPr>
          <p:cNvSpPr>
            <a:spLocks noChangeAspect="1"/>
          </p:cNvSpPr>
          <p:nvPr/>
        </p:nvSpPr>
        <p:spPr bwMode="auto">
          <a:xfrm>
            <a:off x="2405590" y="4104571"/>
            <a:ext cx="630070" cy="26602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1/8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89E5E1B-DF43-814F-8D03-AA3C8CE8DD40}"/>
              </a:ext>
            </a:extLst>
          </p:cNvPr>
          <p:cNvSpPr>
            <a:spLocks noChangeAspect="1"/>
          </p:cNvSpPr>
          <p:nvPr/>
        </p:nvSpPr>
        <p:spPr bwMode="auto">
          <a:xfrm>
            <a:off x="1450732" y="5812749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BFB9923-5B25-A541-BC37-0C968D132724}"/>
              </a:ext>
            </a:extLst>
          </p:cNvPr>
          <p:cNvSpPr>
            <a:spLocks noChangeAspect="1"/>
          </p:cNvSpPr>
          <p:nvPr/>
        </p:nvSpPr>
        <p:spPr bwMode="auto">
          <a:xfrm>
            <a:off x="3753682" y="5808326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5" name="하트 64">
            <a:extLst>
              <a:ext uri="{FF2B5EF4-FFF2-40B4-BE49-F238E27FC236}">
                <a16:creationId xmlns:a16="http://schemas.microsoft.com/office/drawing/2014/main" id="{3AE8F1A9-FE74-694A-8D99-FDF91D660B49}"/>
              </a:ext>
            </a:extLst>
          </p:cNvPr>
          <p:cNvSpPr/>
          <p:nvPr/>
        </p:nvSpPr>
        <p:spPr>
          <a:xfrm>
            <a:off x="3840270" y="5897820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6BC0FA9-2952-3F40-9601-4608FBEF7E77}"/>
              </a:ext>
            </a:extLst>
          </p:cNvPr>
          <p:cNvSpPr>
            <a:spLocks noChangeAspect="1"/>
          </p:cNvSpPr>
          <p:nvPr/>
        </p:nvSpPr>
        <p:spPr bwMode="auto">
          <a:xfrm>
            <a:off x="2505263" y="5813950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110939C1-36B7-8B41-9297-D811D41A7FC6}"/>
              </a:ext>
            </a:extLst>
          </p:cNvPr>
          <p:cNvSpPr>
            <a:spLocks noChangeAspect="1"/>
          </p:cNvSpPr>
          <p:nvPr/>
        </p:nvSpPr>
        <p:spPr bwMode="auto">
          <a:xfrm>
            <a:off x="1385966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C86D3D0-148A-294F-8C47-039ABF2EB76A}"/>
              </a:ext>
            </a:extLst>
          </p:cNvPr>
          <p:cNvSpPr>
            <a:spLocks noChangeAspect="1"/>
          </p:cNvSpPr>
          <p:nvPr/>
        </p:nvSpPr>
        <p:spPr bwMode="auto">
          <a:xfrm>
            <a:off x="1922997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6CA8EC3E-F0B3-F247-ADB3-24F1093840F4}"/>
              </a:ext>
            </a:extLst>
          </p:cNvPr>
          <p:cNvSpPr>
            <a:spLocks noChangeAspect="1"/>
          </p:cNvSpPr>
          <p:nvPr/>
        </p:nvSpPr>
        <p:spPr bwMode="auto">
          <a:xfrm>
            <a:off x="246002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4080E3E-0EE4-6C48-B914-4C841BF21308}"/>
              </a:ext>
            </a:extLst>
          </p:cNvPr>
          <p:cNvSpPr>
            <a:spLocks noChangeAspect="1"/>
          </p:cNvSpPr>
          <p:nvPr/>
        </p:nvSpPr>
        <p:spPr bwMode="auto">
          <a:xfrm>
            <a:off x="299705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B5D595C-DECF-D643-B54D-C05AAF5E34AE}"/>
              </a:ext>
            </a:extLst>
          </p:cNvPr>
          <p:cNvSpPr>
            <a:spLocks noChangeAspect="1"/>
          </p:cNvSpPr>
          <p:nvPr/>
        </p:nvSpPr>
        <p:spPr bwMode="auto">
          <a:xfrm>
            <a:off x="3534088" y="446411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5D6ABD3-5163-044F-B0CB-804D144F77EF}"/>
              </a:ext>
            </a:extLst>
          </p:cNvPr>
          <p:cNvSpPr>
            <a:spLocks noChangeAspect="1"/>
          </p:cNvSpPr>
          <p:nvPr/>
        </p:nvSpPr>
        <p:spPr bwMode="auto">
          <a:xfrm>
            <a:off x="1394798" y="490039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D30389AF-DE14-6F4A-BA69-EBDB3ED1421D}"/>
              </a:ext>
            </a:extLst>
          </p:cNvPr>
          <p:cNvSpPr>
            <a:spLocks noChangeAspect="1"/>
          </p:cNvSpPr>
          <p:nvPr/>
        </p:nvSpPr>
        <p:spPr bwMode="auto">
          <a:xfrm>
            <a:off x="1931829" y="490039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188D21B7-27ED-D84C-B3FF-DEEF92FCDA08}"/>
              </a:ext>
            </a:extLst>
          </p:cNvPr>
          <p:cNvSpPr>
            <a:spLocks noChangeAspect="1"/>
          </p:cNvSpPr>
          <p:nvPr/>
        </p:nvSpPr>
        <p:spPr bwMode="auto">
          <a:xfrm>
            <a:off x="2468860" y="490039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EFE3FE98-1124-DE45-B169-39804F97AA85}"/>
              </a:ext>
            </a:extLst>
          </p:cNvPr>
          <p:cNvSpPr>
            <a:spLocks noChangeAspect="1"/>
          </p:cNvSpPr>
          <p:nvPr/>
        </p:nvSpPr>
        <p:spPr bwMode="auto">
          <a:xfrm>
            <a:off x="3005890" y="490039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ABDEE2BC-3351-EA44-9025-41CE21D9A453}"/>
              </a:ext>
            </a:extLst>
          </p:cNvPr>
          <p:cNvSpPr>
            <a:spLocks noChangeAspect="1"/>
          </p:cNvSpPr>
          <p:nvPr/>
        </p:nvSpPr>
        <p:spPr bwMode="auto">
          <a:xfrm>
            <a:off x="3542920" y="4900398"/>
            <a:ext cx="483748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9C2D24D-6A82-6347-A5D0-AD357B1662D2}"/>
              </a:ext>
            </a:extLst>
          </p:cNvPr>
          <p:cNvSpPr>
            <a:spLocks noChangeAspect="1"/>
          </p:cNvSpPr>
          <p:nvPr/>
        </p:nvSpPr>
        <p:spPr bwMode="auto">
          <a:xfrm>
            <a:off x="1360845" y="5319210"/>
            <a:ext cx="2690946" cy="50085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                         </a:t>
            </a:r>
            <a:endParaRPr lang="en-US" altLang="ko-KR" sz="900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900" dirty="0">
                <a:latin typeface="Trebuchet MS" pitchFamily="34" charset="0"/>
              </a:rPr>
              <a:t>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010B32ED-9E2B-CB4D-9195-7FB1ACF7299B}"/>
              </a:ext>
            </a:extLst>
          </p:cNvPr>
          <p:cNvSpPr>
            <a:spLocks noChangeAspect="1"/>
          </p:cNvSpPr>
          <p:nvPr/>
        </p:nvSpPr>
        <p:spPr bwMode="auto">
          <a:xfrm>
            <a:off x="5060886" y="562446"/>
            <a:ext cx="3510390" cy="622812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F71877E4-945A-3348-AFFF-202A05AA8662}"/>
              </a:ext>
            </a:extLst>
          </p:cNvPr>
          <p:cNvSpPr>
            <a:spLocks noChangeAspect="1"/>
          </p:cNvSpPr>
          <p:nvPr/>
        </p:nvSpPr>
        <p:spPr bwMode="auto">
          <a:xfrm>
            <a:off x="5546187" y="5515578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A84BC672-44A0-7746-9187-D71235C5DE6B}"/>
              </a:ext>
            </a:extLst>
          </p:cNvPr>
          <p:cNvSpPr>
            <a:spLocks noChangeAspect="1"/>
          </p:cNvSpPr>
          <p:nvPr/>
        </p:nvSpPr>
        <p:spPr bwMode="auto">
          <a:xfrm>
            <a:off x="7849137" y="5511155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7" name="하트 64">
            <a:extLst>
              <a:ext uri="{FF2B5EF4-FFF2-40B4-BE49-F238E27FC236}">
                <a16:creationId xmlns:a16="http://schemas.microsoft.com/office/drawing/2014/main" id="{B494195D-08D0-0F41-8B81-90E99C1BEF3D}"/>
              </a:ext>
            </a:extLst>
          </p:cNvPr>
          <p:cNvSpPr/>
          <p:nvPr/>
        </p:nvSpPr>
        <p:spPr>
          <a:xfrm>
            <a:off x="7935725" y="5600649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4DCC26-A50B-224F-A31C-99AE1479414D}"/>
              </a:ext>
            </a:extLst>
          </p:cNvPr>
          <p:cNvSpPr>
            <a:spLocks noChangeAspect="1"/>
          </p:cNvSpPr>
          <p:nvPr/>
        </p:nvSpPr>
        <p:spPr bwMode="auto">
          <a:xfrm>
            <a:off x="6600718" y="5516779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3" name="아래쪽 화살표[D] 2">
            <a:extLst>
              <a:ext uri="{FF2B5EF4-FFF2-40B4-BE49-F238E27FC236}">
                <a16:creationId xmlns:a16="http://schemas.microsoft.com/office/drawing/2014/main" id="{B3F18789-8FBE-9445-BBD6-DC9C97D0CB89}"/>
              </a:ext>
            </a:extLst>
          </p:cNvPr>
          <p:cNvSpPr/>
          <p:nvPr/>
        </p:nvSpPr>
        <p:spPr>
          <a:xfrm>
            <a:off x="4610835" y="5808326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0" name="아래쪽 화살표[D] 89">
            <a:extLst>
              <a:ext uri="{FF2B5EF4-FFF2-40B4-BE49-F238E27FC236}">
                <a16:creationId xmlns:a16="http://schemas.microsoft.com/office/drawing/2014/main" id="{FCCF4D8C-0F61-5840-B2A9-8457CF66885C}"/>
              </a:ext>
            </a:extLst>
          </p:cNvPr>
          <p:cNvSpPr/>
          <p:nvPr/>
        </p:nvSpPr>
        <p:spPr>
          <a:xfrm>
            <a:off x="8676835" y="1129781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279CB3F7-AB16-A142-B657-FFCDAF172EC2}"/>
              </a:ext>
            </a:extLst>
          </p:cNvPr>
          <p:cNvSpPr>
            <a:spLocks noChangeAspect="1"/>
          </p:cNvSpPr>
          <p:nvPr/>
        </p:nvSpPr>
        <p:spPr bwMode="auto">
          <a:xfrm>
            <a:off x="5451961" y="669943"/>
            <a:ext cx="1831061" cy="2517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원하시는 사이즈를 쉽게 찾으세요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86574118-773C-1A45-9003-85740AA64F6E}"/>
              </a:ext>
            </a:extLst>
          </p:cNvPr>
          <p:cNvSpPr>
            <a:spLocks noChangeAspect="1"/>
          </p:cNvSpPr>
          <p:nvPr/>
        </p:nvSpPr>
        <p:spPr bwMode="auto">
          <a:xfrm>
            <a:off x="7266130" y="694023"/>
            <a:ext cx="843901" cy="25737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ko-KR" altLang="en-US" sz="900" b="1" dirty="0">
                <a:latin typeface="Trebuchet MS" pitchFamily="34" charset="0"/>
              </a:rPr>
              <a:t>사이즈 가이드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B5B3E7E9-1897-584E-86CC-7FE5924E70BC}"/>
              </a:ext>
            </a:extLst>
          </p:cNvPr>
          <p:cNvSpPr>
            <a:spLocks noChangeAspect="1"/>
          </p:cNvSpPr>
          <p:nvPr/>
        </p:nvSpPr>
        <p:spPr bwMode="auto">
          <a:xfrm>
            <a:off x="5485097" y="101609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6C8C220D-8CF5-F046-B45D-9FC167490439}"/>
              </a:ext>
            </a:extLst>
          </p:cNvPr>
          <p:cNvSpPr>
            <a:spLocks noChangeAspect="1"/>
          </p:cNvSpPr>
          <p:nvPr/>
        </p:nvSpPr>
        <p:spPr bwMode="auto">
          <a:xfrm>
            <a:off x="6022128" y="101609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16729D8C-1A8A-CF4A-BB4E-47F08421224F}"/>
              </a:ext>
            </a:extLst>
          </p:cNvPr>
          <p:cNvSpPr>
            <a:spLocks noChangeAspect="1"/>
          </p:cNvSpPr>
          <p:nvPr/>
        </p:nvSpPr>
        <p:spPr bwMode="auto">
          <a:xfrm>
            <a:off x="6559159" y="101609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7F39BBDB-AD5E-5D48-A0E9-3BE29656A6E2}"/>
              </a:ext>
            </a:extLst>
          </p:cNvPr>
          <p:cNvSpPr>
            <a:spLocks noChangeAspect="1"/>
          </p:cNvSpPr>
          <p:nvPr/>
        </p:nvSpPr>
        <p:spPr bwMode="auto">
          <a:xfrm>
            <a:off x="7096189" y="101609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5AF595BC-F478-C24B-91B9-8F5F6576206D}"/>
              </a:ext>
            </a:extLst>
          </p:cNvPr>
          <p:cNvSpPr>
            <a:spLocks noChangeAspect="1"/>
          </p:cNvSpPr>
          <p:nvPr/>
        </p:nvSpPr>
        <p:spPr bwMode="auto">
          <a:xfrm>
            <a:off x="7633219" y="101609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EBE9FAA4-6DA7-4B49-BD1A-C3A9EE6C2F11}"/>
              </a:ext>
            </a:extLst>
          </p:cNvPr>
          <p:cNvSpPr>
            <a:spLocks noChangeAspect="1"/>
          </p:cNvSpPr>
          <p:nvPr/>
        </p:nvSpPr>
        <p:spPr bwMode="auto">
          <a:xfrm>
            <a:off x="5485097" y="1415373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856FFFD2-3A0C-5D49-AC66-482911A01DD1}"/>
              </a:ext>
            </a:extLst>
          </p:cNvPr>
          <p:cNvSpPr>
            <a:spLocks noChangeAspect="1"/>
          </p:cNvSpPr>
          <p:nvPr/>
        </p:nvSpPr>
        <p:spPr bwMode="auto">
          <a:xfrm>
            <a:off x="6022128" y="1415373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8982EA1C-38BC-EE4C-94F0-96FE58429A48}"/>
              </a:ext>
            </a:extLst>
          </p:cNvPr>
          <p:cNvSpPr>
            <a:spLocks noChangeAspect="1"/>
          </p:cNvSpPr>
          <p:nvPr/>
        </p:nvSpPr>
        <p:spPr bwMode="auto">
          <a:xfrm>
            <a:off x="6559159" y="1415373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5B3BECE3-1025-1140-8BBB-8C1E91BCED7C}"/>
              </a:ext>
            </a:extLst>
          </p:cNvPr>
          <p:cNvSpPr>
            <a:spLocks noChangeAspect="1"/>
          </p:cNvSpPr>
          <p:nvPr/>
        </p:nvSpPr>
        <p:spPr bwMode="auto">
          <a:xfrm>
            <a:off x="7096189" y="1415373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D0EECC4A-D004-A540-BFEA-B334FB9FC644}"/>
              </a:ext>
            </a:extLst>
          </p:cNvPr>
          <p:cNvSpPr>
            <a:spLocks noChangeAspect="1"/>
          </p:cNvSpPr>
          <p:nvPr/>
        </p:nvSpPr>
        <p:spPr bwMode="auto">
          <a:xfrm>
            <a:off x="7633219" y="1415373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5F005316-1086-BB43-933C-3E80A6E5AA51}"/>
              </a:ext>
            </a:extLst>
          </p:cNvPr>
          <p:cNvSpPr>
            <a:spLocks noChangeAspect="1"/>
          </p:cNvSpPr>
          <p:nvPr/>
        </p:nvSpPr>
        <p:spPr bwMode="auto">
          <a:xfrm>
            <a:off x="6241643" y="2469081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올 가을 히트 상품</a:t>
            </a:r>
            <a:r>
              <a:rPr lang="en-US" altLang="ko-KR" sz="900" dirty="0">
                <a:latin typeface="Trebuchet MS" pitchFamily="34" charset="0"/>
              </a:rPr>
              <a:t>!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7327D6BC-1915-A947-8608-34E74A7A4D97}"/>
              </a:ext>
            </a:extLst>
          </p:cNvPr>
          <p:cNvSpPr>
            <a:spLocks noChangeAspect="1"/>
          </p:cNvSpPr>
          <p:nvPr/>
        </p:nvSpPr>
        <p:spPr bwMode="auto">
          <a:xfrm>
            <a:off x="5213286" y="2705892"/>
            <a:ext cx="3222974" cy="637840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상품 상세 설명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D015A09A-2DCB-5844-8799-394D22F82945}"/>
              </a:ext>
            </a:extLst>
          </p:cNvPr>
          <p:cNvSpPr>
            <a:spLocks noChangeAspect="1"/>
          </p:cNvSpPr>
          <p:nvPr/>
        </p:nvSpPr>
        <p:spPr bwMode="auto">
          <a:xfrm>
            <a:off x="5222773" y="3694512"/>
            <a:ext cx="1710191" cy="177061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17" name="포인트가 5개인 별 23">
            <a:extLst>
              <a:ext uri="{FF2B5EF4-FFF2-40B4-BE49-F238E27FC236}">
                <a16:creationId xmlns:a16="http://schemas.microsoft.com/office/drawing/2014/main" id="{A59DFB96-A077-554E-897A-88041C8F6733}"/>
              </a:ext>
            </a:extLst>
          </p:cNvPr>
          <p:cNvSpPr/>
          <p:nvPr/>
        </p:nvSpPr>
        <p:spPr>
          <a:xfrm>
            <a:off x="5917951" y="4339550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8" name="포인트가 5개인 별 24">
            <a:extLst>
              <a:ext uri="{FF2B5EF4-FFF2-40B4-BE49-F238E27FC236}">
                <a16:creationId xmlns:a16="http://schemas.microsoft.com/office/drawing/2014/main" id="{2F21FC95-3E70-D649-AA34-DA6E5027F4AC}"/>
              </a:ext>
            </a:extLst>
          </p:cNvPr>
          <p:cNvSpPr/>
          <p:nvPr/>
        </p:nvSpPr>
        <p:spPr>
          <a:xfrm>
            <a:off x="6056546" y="4339550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9" name="포인트가 5개인 별 25">
            <a:extLst>
              <a:ext uri="{FF2B5EF4-FFF2-40B4-BE49-F238E27FC236}">
                <a16:creationId xmlns:a16="http://schemas.microsoft.com/office/drawing/2014/main" id="{24F4594B-DC8A-FA43-A3A3-C179917910AD}"/>
              </a:ext>
            </a:extLst>
          </p:cNvPr>
          <p:cNvSpPr/>
          <p:nvPr/>
        </p:nvSpPr>
        <p:spPr>
          <a:xfrm>
            <a:off x="6191560" y="4339550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0" name="포인트가 5개인 별 26">
            <a:extLst>
              <a:ext uri="{FF2B5EF4-FFF2-40B4-BE49-F238E27FC236}">
                <a16:creationId xmlns:a16="http://schemas.microsoft.com/office/drawing/2014/main" id="{7A363FF2-0D98-3340-A956-E4648A0EFAD4}"/>
              </a:ext>
            </a:extLst>
          </p:cNvPr>
          <p:cNvSpPr/>
          <p:nvPr/>
        </p:nvSpPr>
        <p:spPr>
          <a:xfrm>
            <a:off x="6327778" y="4339550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1" name="제목 1">
            <a:extLst>
              <a:ext uri="{FF2B5EF4-FFF2-40B4-BE49-F238E27FC236}">
                <a16:creationId xmlns:a16="http://schemas.microsoft.com/office/drawing/2014/main" id="{F2B61A22-060E-A443-94B1-6088D86CB828}"/>
              </a:ext>
            </a:extLst>
          </p:cNvPr>
          <p:cNvSpPr txBox="1">
            <a:spLocks/>
          </p:cNvSpPr>
          <p:nvPr/>
        </p:nvSpPr>
        <p:spPr>
          <a:xfrm>
            <a:off x="5760818" y="3826994"/>
            <a:ext cx="632086" cy="38606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32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32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22" name="포인트가 5개인 별 2">
            <a:extLst>
              <a:ext uri="{FF2B5EF4-FFF2-40B4-BE49-F238E27FC236}">
                <a16:creationId xmlns:a16="http://schemas.microsoft.com/office/drawing/2014/main" id="{91C52480-B141-E74F-BBEF-553CC35CDBA1}"/>
              </a:ext>
            </a:extLst>
          </p:cNvPr>
          <p:cNvSpPr/>
          <p:nvPr/>
        </p:nvSpPr>
        <p:spPr>
          <a:xfrm>
            <a:off x="5773780" y="4339550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DFB566A3-FA68-4B40-AABD-C8597351600F}"/>
              </a:ext>
            </a:extLst>
          </p:cNvPr>
          <p:cNvSpPr>
            <a:spLocks noChangeAspect="1"/>
          </p:cNvSpPr>
          <p:nvPr/>
        </p:nvSpPr>
        <p:spPr bwMode="auto">
          <a:xfrm>
            <a:off x="5267779" y="4433339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6</a:t>
            </a:r>
            <a:r>
              <a:rPr lang="ko-KR" altLang="en-US" sz="900" dirty="0">
                <a:latin typeface="Trebuchet MS" pitchFamily="34" charset="0"/>
              </a:rPr>
              <a:t>개의 상품리뷰가 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EF6B0628-9E3B-444E-9E07-F52F87DB09AD}"/>
              </a:ext>
            </a:extLst>
          </p:cNvPr>
          <p:cNvSpPr>
            <a:spLocks noChangeAspect="1"/>
          </p:cNvSpPr>
          <p:nvPr/>
        </p:nvSpPr>
        <p:spPr bwMode="auto">
          <a:xfrm>
            <a:off x="5378973" y="5033585"/>
            <a:ext cx="145531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44C3AFA1-EAF0-4241-A514-DB0A6402C694}"/>
              </a:ext>
            </a:extLst>
          </p:cNvPr>
          <p:cNvSpPr>
            <a:spLocks noChangeAspect="1"/>
          </p:cNvSpPr>
          <p:nvPr/>
        </p:nvSpPr>
        <p:spPr bwMode="auto">
          <a:xfrm>
            <a:off x="6992938" y="3694511"/>
            <a:ext cx="1710191" cy="177061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27" name="제목 1">
            <a:extLst>
              <a:ext uri="{FF2B5EF4-FFF2-40B4-BE49-F238E27FC236}">
                <a16:creationId xmlns:a16="http://schemas.microsoft.com/office/drawing/2014/main" id="{C055B6FD-A2C3-B240-9F86-9960E74A115A}"/>
              </a:ext>
            </a:extLst>
          </p:cNvPr>
          <p:cNvSpPr txBox="1">
            <a:spLocks/>
          </p:cNvSpPr>
          <p:nvPr/>
        </p:nvSpPr>
        <p:spPr>
          <a:xfrm>
            <a:off x="6992937" y="3724029"/>
            <a:ext cx="1625493" cy="119518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“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상자를 열고 디테일에 훅 갔습니다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.”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  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33" name="제목 1">
            <a:extLst>
              <a:ext uri="{FF2B5EF4-FFF2-40B4-BE49-F238E27FC236}">
                <a16:creationId xmlns:a16="http://schemas.microsoft.com/office/drawing/2014/main" id="{568F64C9-5338-2A45-A440-B55254CB6442}"/>
              </a:ext>
            </a:extLst>
          </p:cNvPr>
          <p:cNvSpPr txBox="1">
            <a:spLocks/>
          </p:cNvSpPr>
          <p:nvPr/>
        </p:nvSpPr>
        <p:spPr>
          <a:xfrm>
            <a:off x="5222773" y="3395337"/>
            <a:ext cx="2763566" cy="24757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1000" b="1" dirty="0" err="1">
                <a:latin typeface="Trebuchet MS" panose="020B0603020202020204" pitchFamily="34" charset="0"/>
                <a:ea typeface="+mn-ea"/>
              </a:rPr>
              <a:t>상품리뷰</a:t>
            </a:r>
            <a:r>
              <a:rPr kumimoji="0" lang="en-US" altLang="ko-KR" sz="1000" b="1" dirty="0">
                <a:latin typeface="Trebuchet MS" panose="020B0603020202020204" pitchFamily="34" charset="0"/>
                <a:ea typeface="+mn-ea"/>
              </a:rPr>
              <a:t>(6)</a:t>
            </a: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   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775EAAB6-ADDA-7E4D-96A5-346833D1AFF5}"/>
              </a:ext>
            </a:extLst>
          </p:cNvPr>
          <p:cNvSpPr/>
          <p:nvPr/>
        </p:nvSpPr>
        <p:spPr bwMode="auto">
          <a:xfrm>
            <a:off x="5240905" y="334373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8D0D3831-02D0-074F-8E43-39F8F2FC6F70}"/>
              </a:ext>
            </a:extLst>
          </p:cNvPr>
          <p:cNvSpPr/>
          <p:nvPr/>
        </p:nvSpPr>
        <p:spPr bwMode="auto">
          <a:xfrm>
            <a:off x="5236739" y="4389633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92AE2F06-FE12-B34E-B4D0-7C475F26002F}"/>
              </a:ext>
            </a:extLst>
          </p:cNvPr>
          <p:cNvSpPr/>
          <p:nvPr/>
        </p:nvSpPr>
        <p:spPr bwMode="auto">
          <a:xfrm>
            <a:off x="5792881" y="412636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105DE49D-2748-4E49-A1EB-FAC1B6B56109}"/>
              </a:ext>
            </a:extLst>
          </p:cNvPr>
          <p:cNvSpPr/>
          <p:nvPr/>
        </p:nvSpPr>
        <p:spPr bwMode="auto">
          <a:xfrm>
            <a:off x="5281478" y="4961195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31CA168E-9527-274D-8111-B0D7015B8013}"/>
              </a:ext>
            </a:extLst>
          </p:cNvPr>
          <p:cNvSpPr/>
          <p:nvPr/>
        </p:nvSpPr>
        <p:spPr bwMode="auto">
          <a:xfrm>
            <a:off x="7025195" y="368662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141" name="직선 연결선 78">
            <a:extLst>
              <a:ext uri="{FF2B5EF4-FFF2-40B4-BE49-F238E27FC236}">
                <a16:creationId xmlns:a16="http://schemas.microsoft.com/office/drawing/2014/main" id="{1BB34282-E64C-164B-B003-D6E78FAFFAB1}"/>
              </a:ext>
            </a:extLst>
          </p:cNvPr>
          <p:cNvCxnSpPr>
            <a:cxnSpLocks/>
          </p:cNvCxnSpPr>
          <p:nvPr/>
        </p:nvCxnSpPr>
        <p:spPr bwMode="auto">
          <a:xfrm flipV="1">
            <a:off x="8618332" y="3694511"/>
            <a:ext cx="0" cy="1339074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42" name="타원 141">
            <a:extLst>
              <a:ext uri="{FF2B5EF4-FFF2-40B4-BE49-F238E27FC236}">
                <a16:creationId xmlns:a16="http://schemas.microsoft.com/office/drawing/2014/main" id="{D68CA95E-7296-474C-8353-A67EA3D80D91}"/>
              </a:ext>
            </a:extLst>
          </p:cNvPr>
          <p:cNvSpPr/>
          <p:nvPr/>
        </p:nvSpPr>
        <p:spPr bwMode="auto">
          <a:xfrm>
            <a:off x="8515946" y="4435035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6" name="아래쪽 화살표[D] 145">
            <a:extLst>
              <a:ext uri="{FF2B5EF4-FFF2-40B4-BE49-F238E27FC236}">
                <a16:creationId xmlns:a16="http://schemas.microsoft.com/office/drawing/2014/main" id="{8DAAD7FF-FEE2-EA45-90F6-DD33A93AA1B0}"/>
              </a:ext>
            </a:extLst>
          </p:cNvPr>
          <p:cNvSpPr/>
          <p:nvPr/>
        </p:nvSpPr>
        <p:spPr>
          <a:xfrm>
            <a:off x="8676835" y="5818262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88" name="Group 90">
            <a:extLst>
              <a:ext uri="{FF2B5EF4-FFF2-40B4-BE49-F238E27FC236}">
                <a16:creationId xmlns:a16="http://schemas.microsoft.com/office/drawing/2014/main" id="{94420C44-68D7-DD4B-8D74-10B6707AC9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780039"/>
              </p:ext>
            </p:extLst>
          </p:nvPr>
        </p:nvGraphicFramePr>
        <p:xfrm>
          <a:off x="9269501" y="562446"/>
          <a:ext cx="2676438" cy="405655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DP_000000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 영역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(text)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등록된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상품리뷰의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총 개수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좌우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스와이프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무한 루프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X)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각 리뷰 선택 시 별도 레이어 팝업 구성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별점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높은순중에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최신순으로노출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79343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고객이 등록한 리뷰 중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별점의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평균값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80133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등록된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상품리뷰의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총 개수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41850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리뷰쓰기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화면 첫번째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Step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으로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체크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구매여부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체크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로그인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화면으로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구매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작성할 상품평이 없습니다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4694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고객이 입력한 리뷰 내용이 노출됨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제목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+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별점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99747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‘5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＇ 의 리뷰 내용이 길어질 경우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height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늘어남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35472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no data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이 상품의 첫번째 리뷰를 작성해보세요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559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상품 리뷰 영역과 상품 필수 정보 영역 위치 변경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8408554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9" name="타원 88">
            <a:extLst>
              <a:ext uri="{FF2B5EF4-FFF2-40B4-BE49-F238E27FC236}">
                <a16:creationId xmlns:a16="http://schemas.microsoft.com/office/drawing/2014/main" id="{5422EAF5-877D-914A-8A8C-247DC1C54B9E}"/>
              </a:ext>
            </a:extLst>
          </p:cNvPr>
          <p:cNvSpPr/>
          <p:nvPr/>
        </p:nvSpPr>
        <p:spPr bwMode="auto">
          <a:xfrm>
            <a:off x="5948233" y="335665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BCD6A773-8B5A-3940-B8BC-DE12EEEA3F01}"/>
              </a:ext>
            </a:extLst>
          </p:cNvPr>
          <p:cNvGrpSpPr/>
          <p:nvPr/>
        </p:nvGrpSpPr>
        <p:grpSpPr>
          <a:xfrm>
            <a:off x="7505950" y="4935074"/>
            <a:ext cx="604081" cy="50083"/>
            <a:chOff x="1128701" y="5255693"/>
            <a:chExt cx="604081" cy="50083"/>
          </a:xfrm>
        </p:grpSpPr>
        <p:sp>
          <p:nvSpPr>
            <p:cNvPr id="94" name="포인트가 5개인 별 23">
              <a:extLst>
                <a:ext uri="{FF2B5EF4-FFF2-40B4-BE49-F238E27FC236}">
                  <a16:creationId xmlns:a16="http://schemas.microsoft.com/office/drawing/2014/main" id="{AE9D3ACE-45D1-6B4E-B9DD-5AE2A5C4B4C3}"/>
                </a:ext>
              </a:extLst>
            </p:cNvPr>
            <p:cNvSpPr/>
            <p:nvPr/>
          </p:nvSpPr>
          <p:spPr>
            <a:xfrm>
              <a:off x="1272872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5" name="포인트가 5개인 별 24">
              <a:extLst>
                <a:ext uri="{FF2B5EF4-FFF2-40B4-BE49-F238E27FC236}">
                  <a16:creationId xmlns:a16="http://schemas.microsoft.com/office/drawing/2014/main" id="{CC1431A8-A350-FE4B-A2F6-3F2A93471BC7}"/>
                </a:ext>
              </a:extLst>
            </p:cNvPr>
            <p:cNvSpPr/>
            <p:nvPr/>
          </p:nvSpPr>
          <p:spPr>
            <a:xfrm>
              <a:off x="1411467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6" name="포인트가 5개인 별 25">
              <a:extLst>
                <a:ext uri="{FF2B5EF4-FFF2-40B4-BE49-F238E27FC236}">
                  <a16:creationId xmlns:a16="http://schemas.microsoft.com/office/drawing/2014/main" id="{BD7E6598-ED84-CD4E-8808-007646B553BE}"/>
                </a:ext>
              </a:extLst>
            </p:cNvPr>
            <p:cNvSpPr/>
            <p:nvPr/>
          </p:nvSpPr>
          <p:spPr>
            <a:xfrm>
              <a:off x="154648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7" name="포인트가 5개인 별 26">
              <a:extLst>
                <a:ext uri="{FF2B5EF4-FFF2-40B4-BE49-F238E27FC236}">
                  <a16:creationId xmlns:a16="http://schemas.microsoft.com/office/drawing/2014/main" id="{24ABDA19-BC94-2443-9EAB-810708F6C58A}"/>
                </a:ext>
              </a:extLst>
            </p:cNvPr>
            <p:cNvSpPr/>
            <p:nvPr/>
          </p:nvSpPr>
          <p:spPr>
            <a:xfrm>
              <a:off x="1682699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8" name="포인트가 5개인 별 2">
              <a:extLst>
                <a:ext uri="{FF2B5EF4-FFF2-40B4-BE49-F238E27FC236}">
                  <a16:creationId xmlns:a16="http://schemas.microsoft.com/office/drawing/2014/main" id="{BC1AC58A-2742-7E45-AA93-F9F9E805A433}"/>
                </a:ext>
              </a:extLst>
            </p:cNvPr>
            <p:cNvSpPr/>
            <p:nvPr/>
          </p:nvSpPr>
          <p:spPr>
            <a:xfrm>
              <a:off x="112870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74" name="타원 73">
            <a:extLst>
              <a:ext uri="{FF2B5EF4-FFF2-40B4-BE49-F238E27FC236}">
                <a16:creationId xmlns:a16="http://schemas.microsoft.com/office/drawing/2014/main" id="{3B2D651F-BAFB-114C-8CAC-13AFAEED1343}"/>
              </a:ext>
            </a:extLst>
          </p:cNvPr>
          <p:cNvSpPr/>
          <p:nvPr/>
        </p:nvSpPr>
        <p:spPr bwMode="auto">
          <a:xfrm>
            <a:off x="5003481" y="365163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B95C700-CAC2-104A-9FA3-60E5A1071CB3}"/>
              </a:ext>
            </a:extLst>
          </p:cNvPr>
          <p:cNvSpPr>
            <a:spLocks noChangeAspect="1"/>
          </p:cNvSpPr>
          <p:nvPr/>
        </p:nvSpPr>
        <p:spPr bwMode="auto">
          <a:xfrm>
            <a:off x="5213286" y="5948239"/>
            <a:ext cx="3222974" cy="811131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상품 필수 고시 정보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graphicFrame>
        <p:nvGraphicFramePr>
          <p:cNvPr id="80" name="Group 90">
            <a:extLst>
              <a:ext uri="{FF2B5EF4-FFF2-40B4-BE49-F238E27FC236}">
                <a16:creationId xmlns:a16="http://schemas.microsoft.com/office/drawing/2014/main" id="{3D7D1E7B-3531-F642-85AF-C65B2A95EA7C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2" name="직사각형 81">
            <a:extLst>
              <a:ext uri="{FF2B5EF4-FFF2-40B4-BE49-F238E27FC236}">
                <a16:creationId xmlns:a16="http://schemas.microsoft.com/office/drawing/2014/main" id="{09989F49-A114-BD45-987F-3384F5E39DBB}"/>
              </a:ext>
            </a:extLst>
          </p:cNvPr>
          <p:cNvSpPr>
            <a:spLocks noChangeAspect="1"/>
          </p:cNvSpPr>
          <p:nvPr/>
        </p:nvSpPr>
        <p:spPr bwMode="auto">
          <a:xfrm>
            <a:off x="5439302" y="2297925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sp>
        <p:nvSpPr>
          <p:cNvPr id="83" name="모서리가 둥근 직사각형 82">
            <a:extLst>
              <a:ext uri="{FF2B5EF4-FFF2-40B4-BE49-F238E27FC236}">
                <a16:creationId xmlns:a16="http://schemas.microsoft.com/office/drawing/2014/main" id="{3AF9B8D9-50B8-9441-A891-32F3F5FA04D0}"/>
              </a:ext>
            </a:extLst>
          </p:cNvPr>
          <p:cNvSpPr/>
          <p:nvPr/>
        </p:nvSpPr>
        <p:spPr>
          <a:xfrm>
            <a:off x="5472381" y="1796024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9B104BE-7D3B-5C47-8AAA-ADC808CCF00C}"/>
              </a:ext>
            </a:extLst>
          </p:cNvPr>
          <p:cNvSpPr>
            <a:spLocks noChangeAspect="1"/>
          </p:cNvSpPr>
          <p:nvPr/>
        </p:nvSpPr>
        <p:spPr bwMode="auto">
          <a:xfrm>
            <a:off x="5800918" y="1806340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F0966049-47B6-A643-ADAE-5FEAD1D58709}"/>
              </a:ext>
            </a:extLst>
          </p:cNvPr>
          <p:cNvSpPr>
            <a:spLocks noChangeAspect="1"/>
          </p:cNvSpPr>
          <p:nvPr/>
        </p:nvSpPr>
        <p:spPr bwMode="auto">
          <a:xfrm>
            <a:off x="6293700" y="1806340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4A547E5-633D-C744-B4A8-03F31ACEFDA6}"/>
              </a:ext>
            </a:extLst>
          </p:cNvPr>
          <p:cNvSpPr>
            <a:spLocks noChangeAspect="1"/>
          </p:cNvSpPr>
          <p:nvPr/>
        </p:nvSpPr>
        <p:spPr bwMode="auto">
          <a:xfrm>
            <a:off x="6786280" y="1806340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840540D1-2E5A-B94F-B2AD-65714BD32249}"/>
              </a:ext>
            </a:extLst>
          </p:cNvPr>
          <p:cNvSpPr>
            <a:spLocks noChangeAspect="1"/>
          </p:cNvSpPr>
          <p:nvPr/>
        </p:nvSpPr>
        <p:spPr bwMode="auto">
          <a:xfrm>
            <a:off x="5465930" y="2122906"/>
            <a:ext cx="2156954" cy="225974"/>
          </a:xfrm>
          <a:prstGeom prst="rect">
            <a:avLst/>
          </a:prstGeom>
          <a:noFill/>
          <a:ln w="3175" cap="flat" cmpd="sng" algn="ctr">
            <a:noFill/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10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99" name="제목 1">
            <a:extLst>
              <a:ext uri="{FF2B5EF4-FFF2-40B4-BE49-F238E27FC236}">
                <a16:creationId xmlns:a16="http://schemas.microsoft.com/office/drawing/2014/main" id="{C0F33280-1824-5B4B-A4BD-8C279C54EAEB}"/>
              </a:ext>
            </a:extLst>
          </p:cNvPr>
          <p:cNvSpPr txBox="1">
            <a:spLocks/>
          </p:cNvSpPr>
          <p:nvPr/>
        </p:nvSpPr>
        <p:spPr>
          <a:xfrm>
            <a:off x="7299107" y="3428108"/>
            <a:ext cx="1259728" cy="24757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fontAlgn="auto">
              <a:spcAft>
                <a:spcPts val="0"/>
              </a:spcAft>
            </a:pPr>
            <a:r>
              <a:rPr kumimoji="0" lang="ko-KR" altLang="en-US" sz="1000" dirty="0">
                <a:latin typeface="Trebuchet MS" panose="020B0603020202020204" pitchFamily="34" charset="0"/>
                <a:ea typeface="+mn-ea"/>
              </a:rPr>
              <a:t>전체보기 </a:t>
            </a:r>
            <a:r>
              <a:rPr kumimoji="0" lang="en-US" altLang="ko-KR" sz="1000" dirty="0">
                <a:latin typeface="Trebuchet MS" panose="020B0603020202020204" pitchFamily="34" charset="0"/>
                <a:ea typeface="+mn-ea"/>
              </a:rPr>
              <a:t>&gt;</a:t>
            </a:r>
            <a:endParaRPr kumimoji="0" lang="ko-KR" altLang="ko-KR" sz="1000" dirty="0">
              <a:latin typeface="Trebuchet MS" panose="020B0603020202020204" pitchFamily="34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632970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1110904"/>
            <a:ext cx="3510390" cy="510840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1E10B6B-BD9F-064F-A80C-C9BBA4FF53DB}"/>
              </a:ext>
            </a:extLst>
          </p:cNvPr>
          <p:cNvSpPr>
            <a:spLocks noChangeAspect="1"/>
          </p:cNvSpPr>
          <p:nvPr/>
        </p:nvSpPr>
        <p:spPr bwMode="auto">
          <a:xfrm>
            <a:off x="1794691" y="1110904"/>
            <a:ext cx="2670787" cy="510840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ADF7957-4358-974C-A603-D711615276B5}"/>
              </a:ext>
            </a:extLst>
          </p:cNvPr>
          <p:cNvSpPr>
            <a:spLocks noChangeAspect="1"/>
          </p:cNvSpPr>
          <p:nvPr/>
        </p:nvSpPr>
        <p:spPr bwMode="auto">
          <a:xfrm>
            <a:off x="1876856" y="1248633"/>
            <a:ext cx="2442040" cy="26731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미니 장바구니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3BB3C5C-70E5-CC40-A0BD-244B43DA2B63}"/>
              </a:ext>
            </a:extLst>
          </p:cNvPr>
          <p:cNvSpPr>
            <a:spLocks noChangeAspect="1"/>
          </p:cNvSpPr>
          <p:nvPr/>
        </p:nvSpPr>
        <p:spPr bwMode="auto">
          <a:xfrm>
            <a:off x="1946345" y="1685643"/>
            <a:ext cx="670971" cy="50538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BBF8975-0D41-0449-9861-38EBC2B1C5B5}"/>
              </a:ext>
            </a:extLst>
          </p:cNvPr>
          <p:cNvSpPr>
            <a:spLocks noChangeAspect="1"/>
          </p:cNvSpPr>
          <p:nvPr/>
        </p:nvSpPr>
        <p:spPr bwMode="auto">
          <a:xfrm>
            <a:off x="2668996" y="1648703"/>
            <a:ext cx="1649900" cy="58732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800" dirty="0" err="1">
                <a:latin typeface="Trebuchet MS" pitchFamily="34" charset="0"/>
              </a:rPr>
              <a:t>척테일러</a:t>
            </a:r>
            <a:r>
              <a:rPr lang="ko-KR" altLang="en-US" sz="800" dirty="0">
                <a:latin typeface="Trebuchet MS" pitchFamily="34" charset="0"/>
              </a:rPr>
              <a:t> 올스타 클래식 </a:t>
            </a:r>
            <a:r>
              <a:rPr lang="ko-KR" altLang="en-US" sz="800" dirty="0" err="1">
                <a:latin typeface="Trebuchet MS" pitchFamily="34" charset="0"/>
              </a:rPr>
              <a:t>레더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800" dirty="0">
                <a:latin typeface="Trebuchet MS" pitchFamily="34" charset="0"/>
              </a:rPr>
              <a:t>화이트 </a:t>
            </a:r>
            <a:r>
              <a:rPr lang="en-US" altLang="ko-KR" sz="800" dirty="0">
                <a:latin typeface="Trebuchet MS" pitchFamily="34" charset="0"/>
              </a:rPr>
              <a:t>/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230</a:t>
            </a:r>
          </a:p>
          <a:p>
            <a:pPr eaLnBrk="0" latinLnBrk="0" hangingPunct="0"/>
            <a:r>
              <a:rPr lang="en-US" altLang="ko-KR" sz="800" dirty="0">
                <a:latin typeface="Trebuchet MS" pitchFamily="34" charset="0"/>
              </a:rPr>
              <a:t>1</a:t>
            </a:r>
            <a:r>
              <a:rPr lang="ko-KR" altLang="en-US" sz="800" dirty="0">
                <a:latin typeface="Trebuchet MS" pitchFamily="34" charset="0"/>
              </a:rPr>
              <a:t>개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100" b="1" strike="sngStrike" dirty="0">
                <a:latin typeface="Trebuchet MS" pitchFamily="34" charset="0"/>
              </a:rPr>
              <a:t>69,000</a:t>
            </a:r>
            <a:r>
              <a:rPr lang="ko-KR" altLang="en-US" sz="1100" b="1" strike="sngStrike" dirty="0">
                <a:latin typeface="Trebuchet MS" pitchFamily="34" charset="0"/>
              </a:rPr>
              <a:t>원</a:t>
            </a:r>
            <a:r>
              <a:rPr lang="ko-KR" altLang="en-US" sz="1100" b="1" dirty="0">
                <a:latin typeface="Trebuchet MS" pitchFamily="34" charset="0"/>
              </a:rPr>
              <a:t> </a:t>
            </a:r>
            <a:r>
              <a:rPr lang="en-US" altLang="ko-KR" sz="1100" b="1" dirty="0">
                <a:latin typeface="Trebuchet MS" pitchFamily="34" charset="0"/>
              </a:rPr>
              <a:t>55,200</a:t>
            </a:r>
            <a:r>
              <a:rPr lang="ko-KR" altLang="en-US" sz="1100" b="1" dirty="0">
                <a:latin typeface="Trebuchet MS" pitchFamily="34" charset="0"/>
              </a:rPr>
              <a:t>원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(20%)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47D973E-3DD3-E840-9179-315CCF236662}"/>
              </a:ext>
            </a:extLst>
          </p:cNvPr>
          <p:cNvSpPr>
            <a:spLocks noChangeAspect="1"/>
          </p:cNvSpPr>
          <p:nvPr/>
        </p:nvSpPr>
        <p:spPr bwMode="auto">
          <a:xfrm>
            <a:off x="1946345" y="2371045"/>
            <a:ext cx="670971" cy="50538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1BB83D0-C400-7A4B-A707-757934B738D8}"/>
              </a:ext>
            </a:extLst>
          </p:cNvPr>
          <p:cNvSpPr>
            <a:spLocks noChangeAspect="1"/>
          </p:cNvSpPr>
          <p:nvPr/>
        </p:nvSpPr>
        <p:spPr bwMode="auto">
          <a:xfrm>
            <a:off x="2668996" y="2334105"/>
            <a:ext cx="1649900" cy="58732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800" dirty="0" err="1">
                <a:latin typeface="Trebuchet MS" pitchFamily="34" charset="0"/>
              </a:rPr>
              <a:t>척테일러</a:t>
            </a:r>
            <a:r>
              <a:rPr lang="ko-KR" altLang="en-US" sz="800" dirty="0">
                <a:latin typeface="Trebuchet MS" pitchFamily="34" charset="0"/>
              </a:rPr>
              <a:t> 올스타 클래식 </a:t>
            </a:r>
            <a:r>
              <a:rPr lang="ko-KR" altLang="en-US" sz="800" dirty="0" err="1">
                <a:latin typeface="Trebuchet MS" pitchFamily="34" charset="0"/>
              </a:rPr>
              <a:t>레더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800" dirty="0">
                <a:latin typeface="Trebuchet MS" pitchFamily="34" charset="0"/>
              </a:rPr>
              <a:t>화이트 </a:t>
            </a:r>
            <a:r>
              <a:rPr lang="en-US" altLang="ko-KR" sz="800" dirty="0">
                <a:latin typeface="Trebuchet MS" pitchFamily="34" charset="0"/>
              </a:rPr>
              <a:t>/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230</a:t>
            </a:r>
          </a:p>
          <a:p>
            <a:pPr eaLnBrk="0" latinLnBrk="0" hangingPunct="0"/>
            <a:r>
              <a:rPr lang="en-US" altLang="ko-KR" sz="800" dirty="0">
                <a:latin typeface="Trebuchet MS" pitchFamily="34" charset="0"/>
              </a:rPr>
              <a:t>1</a:t>
            </a:r>
            <a:r>
              <a:rPr lang="ko-KR" altLang="en-US" sz="800" dirty="0">
                <a:latin typeface="Trebuchet MS" pitchFamily="34" charset="0"/>
              </a:rPr>
              <a:t>개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100" b="1" strike="sngStrike" dirty="0">
                <a:latin typeface="Trebuchet MS" pitchFamily="34" charset="0"/>
              </a:rPr>
              <a:t>69,000</a:t>
            </a:r>
            <a:r>
              <a:rPr lang="ko-KR" altLang="en-US" sz="1100" b="1" strike="sngStrike" dirty="0">
                <a:latin typeface="Trebuchet MS" pitchFamily="34" charset="0"/>
              </a:rPr>
              <a:t>원</a:t>
            </a:r>
            <a:r>
              <a:rPr lang="ko-KR" altLang="en-US" sz="1100" b="1" dirty="0">
                <a:latin typeface="Trebuchet MS" pitchFamily="34" charset="0"/>
              </a:rPr>
              <a:t> </a:t>
            </a:r>
            <a:r>
              <a:rPr lang="en-US" altLang="ko-KR" sz="1100" b="1" dirty="0">
                <a:latin typeface="Trebuchet MS" pitchFamily="34" charset="0"/>
              </a:rPr>
              <a:t>55,200</a:t>
            </a:r>
            <a:r>
              <a:rPr lang="ko-KR" altLang="en-US" sz="1100" b="1" dirty="0">
                <a:latin typeface="Trebuchet MS" pitchFamily="34" charset="0"/>
              </a:rPr>
              <a:t>원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(20%)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AAA2801-0262-7641-93A6-BB17CDC8979D}"/>
              </a:ext>
            </a:extLst>
          </p:cNvPr>
          <p:cNvSpPr>
            <a:spLocks noChangeAspect="1"/>
          </p:cNvSpPr>
          <p:nvPr/>
        </p:nvSpPr>
        <p:spPr bwMode="auto">
          <a:xfrm>
            <a:off x="1946345" y="3070471"/>
            <a:ext cx="670971" cy="50538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6227F57-E576-2D46-A36A-424F27E3E957}"/>
              </a:ext>
            </a:extLst>
          </p:cNvPr>
          <p:cNvSpPr>
            <a:spLocks noChangeAspect="1"/>
          </p:cNvSpPr>
          <p:nvPr/>
        </p:nvSpPr>
        <p:spPr bwMode="auto">
          <a:xfrm>
            <a:off x="2668996" y="3033531"/>
            <a:ext cx="1649900" cy="58732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800" dirty="0" err="1">
                <a:latin typeface="Trebuchet MS" pitchFamily="34" charset="0"/>
              </a:rPr>
              <a:t>척테일러</a:t>
            </a:r>
            <a:r>
              <a:rPr lang="ko-KR" altLang="en-US" sz="800" dirty="0">
                <a:latin typeface="Trebuchet MS" pitchFamily="34" charset="0"/>
              </a:rPr>
              <a:t> 올스타 클래식 </a:t>
            </a:r>
            <a:r>
              <a:rPr lang="ko-KR" altLang="en-US" sz="800" dirty="0" err="1">
                <a:latin typeface="Trebuchet MS" pitchFamily="34" charset="0"/>
              </a:rPr>
              <a:t>레더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800" dirty="0">
                <a:latin typeface="Trebuchet MS" pitchFamily="34" charset="0"/>
              </a:rPr>
              <a:t>화이트 </a:t>
            </a:r>
            <a:r>
              <a:rPr lang="en-US" altLang="ko-KR" sz="800" dirty="0">
                <a:latin typeface="Trebuchet MS" pitchFamily="34" charset="0"/>
              </a:rPr>
              <a:t>/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230</a:t>
            </a:r>
          </a:p>
          <a:p>
            <a:pPr eaLnBrk="0" latinLnBrk="0" hangingPunct="0"/>
            <a:r>
              <a:rPr lang="en-US" altLang="ko-KR" sz="800" dirty="0">
                <a:latin typeface="Trebuchet MS" pitchFamily="34" charset="0"/>
              </a:rPr>
              <a:t>1</a:t>
            </a:r>
            <a:r>
              <a:rPr lang="ko-KR" altLang="en-US" sz="800" dirty="0">
                <a:latin typeface="Trebuchet MS" pitchFamily="34" charset="0"/>
              </a:rPr>
              <a:t>개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100" b="1" strike="sngStrike" dirty="0">
                <a:latin typeface="Trebuchet MS" pitchFamily="34" charset="0"/>
              </a:rPr>
              <a:t>69,000</a:t>
            </a:r>
            <a:r>
              <a:rPr lang="ko-KR" altLang="en-US" sz="1100" b="1" strike="sngStrike" dirty="0">
                <a:latin typeface="Trebuchet MS" pitchFamily="34" charset="0"/>
              </a:rPr>
              <a:t>원</a:t>
            </a:r>
            <a:r>
              <a:rPr lang="ko-KR" altLang="en-US" sz="1100" b="1" dirty="0">
                <a:latin typeface="Trebuchet MS" pitchFamily="34" charset="0"/>
              </a:rPr>
              <a:t> </a:t>
            </a:r>
            <a:r>
              <a:rPr lang="en-US" altLang="ko-KR" sz="1100" b="1" dirty="0">
                <a:latin typeface="Trebuchet MS" pitchFamily="34" charset="0"/>
              </a:rPr>
              <a:t>55,200</a:t>
            </a:r>
            <a:r>
              <a:rPr lang="ko-KR" altLang="en-US" sz="1100" b="1" dirty="0">
                <a:latin typeface="Trebuchet MS" pitchFamily="34" charset="0"/>
              </a:rPr>
              <a:t>원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(20%)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1641226-199E-9946-B099-B1D04B6D3C14}"/>
              </a:ext>
            </a:extLst>
          </p:cNvPr>
          <p:cNvSpPr>
            <a:spLocks noChangeAspect="1"/>
          </p:cNvSpPr>
          <p:nvPr/>
        </p:nvSpPr>
        <p:spPr bwMode="auto">
          <a:xfrm>
            <a:off x="1946345" y="3755873"/>
            <a:ext cx="670971" cy="50538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0410C1C-FAB5-634C-B6CC-CE46ED6468B9}"/>
              </a:ext>
            </a:extLst>
          </p:cNvPr>
          <p:cNvSpPr>
            <a:spLocks noChangeAspect="1"/>
          </p:cNvSpPr>
          <p:nvPr/>
        </p:nvSpPr>
        <p:spPr bwMode="auto">
          <a:xfrm>
            <a:off x="2668996" y="3718933"/>
            <a:ext cx="1649900" cy="58732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800" dirty="0" err="1">
                <a:latin typeface="Trebuchet MS" pitchFamily="34" charset="0"/>
              </a:rPr>
              <a:t>척테일러</a:t>
            </a:r>
            <a:r>
              <a:rPr lang="ko-KR" altLang="en-US" sz="800" dirty="0">
                <a:latin typeface="Trebuchet MS" pitchFamily="34" charset="0"/>
              </a:rPr>
              <a:t> 올스타 클래식 </a:t>
            </a:r>
            <a:r>
              <a:rPr lang="ko-KR" altLang="en-US" sz="800" dirty="0" err="1">
                <a:latin typeface="Trebuchet MS" pitchFamily="34" charset="0"/>
              </a:rPr>
              <a:t>레더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800" dirty="0">
                <a:latin typeface="Trebuchet MS" pitchFamily="34" charset="0"/>
              </a:rPr>
              <a:t>화이트 </a:t>
            </a:r>
            <a:r>
              <a:rPr lang="en-US" altLang="ko-KR" sz="800" dirty="0">
                <a:latin typeface="Trebuchet MS" pitchFamily="34" charset="0"/>
              </a:rPr>
              <a:t>/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230</a:t>
            </a:r>
          </a:p>
          <a:p>
            <a:pPr eaLnBrk="0" latinLnBrk="0" hangingPunct="0"/>
            <a:r>
              <a:rPr lang="en-US" altLang="ko-KR" sz="800" dirty="0">
                <a:latin typeface="Trebuchet MS" pitchFamily="34" charset="0"/>
              </a:rPr>
              <a:t>1</a:t>
            </a:r>
            <a:r>
              <a:rPr lang="ko-KR" altLang="en-US" sz="800" dirty="0">
                <a:latin typeface="Trebuchet MS" pitchFamily="34" charset="0"/>
              </a:rPr>
              <a:t>개</a:t>
            </a:r>
            <a:endParaRPr lang="en-US" altLang="ko-KR" sz="8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100" b="1" strike="sngStrike" dirty="0">
                <a:latin typeface="Trebuchet MS" pitchFamily="34" charset="0"/>
              </a:rPr>
              <a:t>69,000</a:t>
            </a:r>
            <a:r>
              <a:rPr lang="ko-KR" altLang="en-US" sz="1100" b="1" strike="sngStrike" dirty="0">
                <a:latin typeface="Trebuchet MS" pitchFamily="34" charset="0"/>
              </a:rPr>
              <a:t>원</a:t>
            </a:r>
            <a:r>
              <a:rPr lang="ko-KR" altLang="en-US" sz="1100" b="1" dirty="0">
                <a:latin typeface="Trebuchet MS" pitchFamily="34" charset="0"/>
              </a:rPr>
              <a:t> </a:t>
            </a:r>
            <a:r>
              <a:rPr lang="en-US" altLang="ko-KR" sz="1100" b="1" dirty="0">
                <a:latin typeface="Trebuchet MS" pitchFamily="34" charset="0"/>
              </a:rPr>
              <a:t>55,200</a:t>
            </a:r>
            <a:r>
              <a:rPr lang="ko-KR" altLang="en-US" sz="1100" b="1" dirty="0">
                <a:latin typeface="Trebuchet MS" pitchFamily="34" charset="0"/>
              </a:rPr>
              <a:t>원</a:t>
            </a:r>
            <a:r>
              <a:rPr lang="ko-KR" altLang="en-US" sz="800" dirty="0">
                <a:latin typeface="Trebuchet MS" pitchFamily="34" charset="0"/>
              </a:rPr>
              <a:t> </a:t>
            </a:r>
            <a:r>
              <a:rPr lang="en-US" altLang="ko-KR" sz="800" dirty="0">
                <a:latin typeface="Trebuchet MS" pitchFamily="34" charset="0"/>
              </a:rPr>
              <a:t>(20%)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E978214-BBBA-A94D-9518-65A7359A4828}"/>
              </a:ext>
            </a:extLst>
          </p:cNvPr>
          <p:cNvSpPr txBox="1"/>
          <p:nvPr/>
        </p:nvSpPr>
        <p:spPr>
          <a:xfrm>
            <a:off x="4145428" y="1653208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b="1" dirty="0"/>
              <a:t>X</a:t>
            </a:r>
            <a:endParaRPr kumimoji="1" lang="ko-KR" altLang="en-US" sz="80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7CCD1A-1D45-C84F-91D8-50CD5534776E}"/>
              </a:ext>
            </a:extLst>
          </p:cNvPr>
          <p:cNvSpPr txBox="1"/>
          <p:nvPr/>
        </p:nvSpPr>
        <p:spPr>
          <a:xfrm>
            <a:off x="4143401" y="236878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b="1" dirty="0"/>
              <a:t>X</a:t>
            </a:r>
            <a:endParaRPr kumimoji="1" lang="ko-KR" altLang="en-US" sz="800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BA47CA7-4221-D44A-A615-9C06F16505F9}"/>
              </a:ext>
            </a:extLst>
          </p:cNvPr>
          <p:cNvSpPr txBox="1"/>
          <p:nvPr/>
        </p:nvSpPr>
        <p:spPr>
          <a:xfrm>
            <a:off x="4145428" y="307895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b="1" dirty="0"/>
              <a:t>X</a:t>
            </a:r>
            <a:endParaRPr kumimoji="1" lang="ko-KR" altLang="en-US" sz="8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A4DF860-F4EA-1B4C-8336-51CFA3CD43DD}"/>
              </a:ext>
            </a:extLst>
          </p:cNvPr>
          <p:cNvSpPr txBox="1"/>
          <p:nvPr/>
        </p:nvSpPr>
        <p:spPr>
          <a:xfrm>
            <a:off x="4143297" y="3751934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b="1" dirty="0"/>
              <a:t>X</a:t>
            </a:r>
            <a:endParaRPr kumimoji="1" lang="ko-KR" altLang="en-US" sz="800" b="1" dirty="0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ADF5DC45-67D6-3541-81BB-EA8B726120FC}"/>
              </a:ext>
            </a:extLst>
          </p:cNvPr>
          <p:cNvSpPr/>
          <p:nvPr/>
        </p:nvSpPr>
        <p:spPr bwMode="auto">
          <a:xfrm>
            <a:off x="1842559" y="1674598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C39BAFB0-A14A-8B45-8C9E-1BD6305F5556}"/>
              </a:ext>
            </a:extLst>
          </p:cNvPr>
          <p:cNvSpPr/>
          <p:nvPr/>
        </p:nvSpPr>
        <p:spPr bwMode="auto">
          <a:xfrm>
            <a:off x="2661682" y="1529257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59DC5A81-3A8F-1C4A-865E-838AB1233D91}"/>
              </a:ext>
            </a:extLst>
          </p:cNvPr>
          <p:cNvSpPr/>
          <p:nvPr/>
        </p:nvSpPr>
        <p:spPr bwMode="auto">
          <a:xfrm>
            <a:off x="4277600" y="1572570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CEC77EF4-28EC-FD45-98E5-1C9E25C56140}"/>
              </a:ext>
            </a:extLst>
          </p:cNvPr>
          <p:cNvSpPr>
            <a:spLocks noChangeAspect="1"/>
          </p:cNvSpPr>
          <p:nvPr/>
        </p:nvSpPr>
        <p:spPr bwMode="auto">
          <a:xfrm>
            <a:off x="4880864" y="3568004"/>
            <a:ext cx="3645405" cy="1093002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      상품을 삭제 하시겠습니까</a:t>
            </a:r>
            <a:r>
              <a:rPr lang="en-US" altLang="ko-KR" sz="900" dirty="0">
                <a:latin typeface="Trebuchet MS" pitchFamily="34" charset="0"/>
              </a:rPr>
              <a:t>?</a:t>
            </a:r>
          </a:p>
          <a:p>
            <a:pPr eaLnBrk="0" latinLnBrk="0" hangingPunct="0"/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364F6518-61DF-3D4E-9A1A-8FA028B142A5}"/>
              </a:ext>
            </a:extLst>
          </p:cNvPr>
          <p:cNvSpPr>
            <a:spLocks noChangeAspect="1"/>
          </p:cNvSpPr>
          <p:nvPr/>
        </p:nvSpPr>
        <p:spPr bwMode="auto">
          <a:xfrm>
            <a:off x="7635765" y="4210364"/>
            <a:ext cx="687994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chemeClr val="bg1"/>
                </a:solidFill>
                <a:latin typeface="Trebuchet MS" pitchFamily="34" charset="0"/>
              </a:rPr>
              <a:t>OK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AAF64206-5E86-FC4D-9372-73F6B4701EBD}"/>
              </a:ext>
            </a:extLst>
          </p:cNvPr>
          <p:cNvSpPr>
            <a:spLocks noChangeAspect="1"/>
          </p:cNvSpPr>
          <p:nvPr/>
        </p:nvSpPr>
        <p:spPr bwMode="auto">
          <a:xfrm>
            <a:off x="6906090" y="4211565"/>
            <a:ext cx="687994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CANCEL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06DCFBF-8419-D54A-A814-C420D0B7E518}"/>
              </a:ext>
            </a:extLst>
          </p:cNvPr>
          <p:cNvSpPr/>
          <p:nvPr/>
        </p:nvSpPr>
        <p:spPr>
          <a:xfrm>
            <a:off x="4745850" y="3465734"/>
            <a:ext cx="3937142" cy="1339823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152">
            <a:extLst>
              <a:ext uri="{FF2B5EF4-FFF2-40B4-BE49-F238E27FC236}">
                <a16:creationId xmlns:a16="http://schemas.microsoft.com/office/drawing/2014/main" id="{A74B3663-CBB0-894D-B1D8-3355FF32A3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5595" y="3315128"/>
            <a:ext cx="454218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 err="1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컨펌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창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82360D97-5CE0-8B4F-8658-C48F51260B71}"/>
              </a:ext>
            </a:extLst>
          </p:cNvPr>
          <p:cNvSpPr/>
          <p:nvPr/>
        </p:nvSpPr>
        <p:spPr bwMode="auto">
          <a:xfrm>
            <a:off x="6812288" y="4127838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B57B2824-4036-3346-862E-FA8AD94E2ECF}"/>
              </a:ext>
            </a:extLst>
          </p:cNvPr>
          <p:cNvSpPr/>
          <p:nvPr/>
        </p:nvSpPr>
        <p:spPr bwMode="auto">
          <a:xfrm>
            <a:off x="8219053" y="410513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71" name="Group 90">
            <a:extLst>
              <a:ext uri="{FF2B5EF4-FFF2-40B4-BE49-F238E27FC236}">
                <a16:creationId xmlns:a16="http://schemas.microsoft.com/office/drawing/2014/main" id="{777BB78A-A135-2C4F-8C26-E6360AE3F8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526936"/>
              </p:ext>
            </p:extLst>
          </p:nvPr>
        </p:nvGraphicFramePr>
        <p:xfrm>
          <a:off x="9269501" y="558055"/>
          <a:ext cx="2676438" cy="268495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Product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의 대표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구성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상품명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컬러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사이즈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수량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정상가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(Price)+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할인가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(Sale Price)+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할인율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(%)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‘X’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클릭 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컨펌창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컨펌창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닫힘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618318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삭제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장바구니에서 삭제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594704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장바구니로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8673782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주문서로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마우스 오버 시 박스 컬러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블랙으로 변경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887365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메인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9887416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72" name="꺾인 연결선[E] 71">
            <a:extLst>
              <a:ext uri="{FF2B5EF4-FFF2-40B4-BE49-F238E27FC236}">
                <a16:creationId xmlns:a16="http://schemas.microsoft.com/office/drawing/2014/main" id="{05F3CB1D-FB9C-1A48-9485-2C5CB51A6194}"/>
              </a:ext>
            </a:extLst>
          </p:cNvPr>
          <p:cNvCxnSpPr>
            <a:cxnSpLocks/>
            <a:stCxn id="50" idx="3"/>
            <a:endCxn id="67" idx="0"/>
          </p:cNvCxnSpPr>
          <p:nvPr/>
        </p:nvCxnSpPr>
        <p:spPr>
          <a:xfrm>
            <a:off x="4394214" y="1760930"/>
            <a:ext cx="2320207" cy="1704804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F283D5C-FFDE-5340-9737-36B623EC6820}"/>
              </a:ext>
            </a:extLst>
          </p:cNvPr>
          <p:cNvSpPr>
            <a:spLocks noChangeAspect="1"/>
          </p:cNvSpPr>
          <p:nvPr/>
        </p:nvSpPr>
        <p:spPr bwMode="auto">
          <a:xfrm>
            <a:off x="9402581" y="4055884"/>
            <a:ext cx="2670787" cy="2635201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2F6D61C2-33AB-0F4E-8A5A-6188E8845EBF}"/>
              </a:ext>
            </a:extLst>
          </p:cNvPr>
          <p:cNvSpPr>
            <a:spLocks noChangeAspect="1"/>
          </p:cNvSpPr>
          <p:nvPr/>
        </p:nvSpPr>
        <p:spPr bwMode="auto">
          <a:xfrm>
            <a:off x="9566091" y="4182181"/>
            <a:ext cx="2442040" cy="26731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미니 장바구니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2C6B0AB-30EA-864B-B41E-33B0D3A3614E}"/>
              </a:ext>
            </a:extLst>
          </p:cNvPr>
          <p:cNvSpPr>
            <a:spLocks noChangeAspect="1"/>
          </p:cNvSpPr>
          <p:nvPr/>
        </p:nvSpPr>
        <p:spPr bwMode="auto">
          <a:xfrm>
            <a:off x="10229891" y="6149356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계속 쇼핑하기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C1261FD-7BFE-7C4F-9395-32791014E180}"/>
              </a:ext>
            </a:extLst>
          </p:cNvPr>
          <p:cNvSpPr/>
          <p:nvPr/>
        </p:nvSpPr>
        <p:spPr>
          <a:xfrm>
            <a:off x="9295468" y="3954794"/>
            <a:ext cx="2896532" cy="2835779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4CC4195-8220-D24E-8176-2F1241A0C92B}"/>
              </a:ext>
            </a:extLst>
          </p:cNvPr>
          <p:cNvSpPr>
            <a:spLocks noChangeAspect="1"/>
          </p:cNvSpPr>
          <p:nvPr/>
        </p:nvSpPr>
        <p:spPr bwMode="auto">
          <a:xfrm>
            <a:off x="9631329" y="5306394"/>
            <a:ext cx="2184419" cy="267317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장바구니에 담긴 상품이 없습니다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54" name="직사각형 152">
            <a:extLst>
              <a:ext uri="{FF2B5EF4-FFF2-40B4-BE49-F238E27FC236}">
                <a16:creationId xmlns:a16="http://schemas.microsoft.com/office/drawing/2014/main" id="{B34E8D19-8D85-4D45-B7EE-538727BA00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61792" y="3796490"/>
            <a:ext cx="1412814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장바구니가 비어있을 경우</a:t>
            </a:r>
            <a:endParaRPr lang="en-US" altLang="ko-KR" sz="900" b="1" dirty="0">
              <a:solidFill>
                <a:srgbClr val="FF0000"/>
              </a:solidFill>
              <a:latin typeface="Trebuchet MS" pitchFamily="34" charset="0"/>
              <a:sym typeface="Wingdings" pitchFamily="2" charset="2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70591C96-04A0-A443-A1E8-39DAC019158C}"/>
              </a:ext>
            </a:extLst>
          </p:cNvPr>
          <p:cNvSpPr/>
          <p:nvPr/>
        </p:nvSpPr>
        <p:spPr bwMode="auto">
          <a:xfrm>
            <a:off x="10111259" y="608429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73" name="Group 90">
            <a:extLst>
              <a:ext uri="{FF2B5EF4-FFF2-40B4-BE49-F238E27FC236}">
                <a16:creationId xmlns:a16="http://schemas.microsoft.com/office/drawing/2014/main" id="{FBA390AA-4D8D-E644-8823-C454318AF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835107"/>
              </p:ext>
            </p:extLst>
          </p:nvPr>
        </p:nvGraphicFramePr>
        <p:xfrm>
          <a:off x="11001125" y="16691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4" name="직사각형 73">
            <a:extLst>
              <a:ext uri="{FF2B5EF4-FFF2-40B4-BE49-F238E27FC236}">
                <a16:creationId xmlns:a16="http://schemas.microsoft.com/office/drawing/2014/main" id="{B24C1688-6F42-6749-9463-F7EFB65E50D1}"/>
              </a:ext>
            </a:extLst>
          </p:cNvPr>
          <p:cNvSpPr>
            <a:spLocks noChangeAspect="1"/>
          </p:cNvSpPr>
          <p:nvPr/>
        </p:nvSpPr>
        <p:spPr bwMode="auto">
          <a:xfrm>
            <a:off x="1897741" y="4494142"/>
            <a:ext cx="2442040" cy="57468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총 </a:t>
            </a:r>
            <a:r>
              <a:rPr lang="ko-KR" altLang="en-US" sz="900" dirty="0" err="1">
                <a:latin typeface="Trebuchet MS" pitchFamily="34" charset="0"/>
              </a:rPr>
              <a:t>상품금액</a:t>
            </a:r>
            <a:r>
              <a:rPr lang="ko-KR" altLang="en-US" sz="900" dirty="0">
                <a:latin typeface="Trebuchet MS" pitchFamily="34" charset="0"/>
              </a:rPr>
              <a:t>                    </a:t>
            </a:r>
            <a:r>
              <a:rPr lang="en-US" altLang="ko-KR" sz="1800" dirty="0">
                <a:latin typeface="Trebuchet MS" pitchFamily="34" charset="0"/>
              </a:rPr>
              <a:t>276,000</a:t>
            </a:r>
            <a:r>
              <a:rPr lang="ko-KR" altLang="en-US" sz="1800" dirty="0">
                <a:latin typeface="Trebuchet MS" pitchFamily="34" charset="0"/>
              </a:rPr>
              <a:t>원</a:t>
            </a:r>
            <a:endParaRPr lang="en-US" altLang="ko-KR" sz="1800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배송비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 확인 및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오퍼사용은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 주문서에서 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  <a:p>
            <a:pPr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ECD79E6-1FDF-ED44-9746-C21DF4495DCD}"/>
              </a:ext>
            </a:extLst>
          </p:cNvPr>
          <p:cNvSpPr>
            <a:spLocks noChangeAspect="1"/>
          </p:cNvSpPr>
          <p:nvPr/>
        </p:nvSpPr>
        <p:spPr bwMode="auto">
          <a:xfrm>
            <a:off x="2008824" y="5743930"/>
            <a:ext cx="222256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장바구니로 이동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3F9D46D2-50D6-084F-B3CF-FD75D8DDE114}"/>
              </a:ext>
            </a:extLst>
          </p:cNvPr>
          <p:cNvSpPr>
            <a:spLocks noChangeAspect="1"/>
          </p:cNvSpPr>
          <p:nvPr/>
        </p:nvSpPr>
        <p:spPr bwMode="auto">
          <a:xfrm>
            <a:off x="2008825" y="5364379"/>
            <a:ext cx="2222562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0E3D122E-7A8E-BC4C-BEA5-C298D98D6B97}"/>
              </a:ext>
            </a:extLst>
          </p:cNvPr>
          <p:cNvSpPr/>
          <p:nvPr/>
        </p:nvSpPr>
        <p:spPr bwMode="auto">
          <a:xfrm>
            <a:off x="1900616" y="570556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60619458-6334-DF4B-A978-D3F2DF409D4F}"/>
              </a:ext>
            </a:extLst>
          </p:cNvPr>
          <p:cNvSpPr/>
          <p:nvPr/>
        </p:nvSpPr>
        <p:spPr bwMode="auto">
          <a:xfrm>
            <a:off x="1918727" y="532898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3222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1110904"/>
            <a:ext cx="3510390" cy="510840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07B544C-AE55-204F-999A-6E48D0D9A67A}"/>
              </a:ext>
            </a:extLst>
          </p:cNvPr>
          <p:cNvSpPr>
            <a:spLocks noChangeAspect="1"/>
          </p:cNvSpPr>
          <p:nvPr/>
        </p:nvSpPr>
        <p:spPr bwMode="auto">
          <a:xfrm>
            <a:off x="1066045" y="1263370"/>
            <a:ext cx="3327178" cy="27542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050" b="1" dirty="0">
                <a:latin typeface="Trebuchet MS" pitchFamily="34" charset="0"/>
              </a:rPr>
              <a:t>연관상품</a:t>
            </a:r>
            <a:endParaRPr lang="en-US" altLang="ko-KR" sz="1050" b="1" dirty="0">
              <a:latin typeface="Trebuchet MS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89E5E1B-DF43-814F-8D03-AA3C8CE8DD40}"/>
              </a:ext>
            </a:extLst>
          </p:cNvPr>
          <p:cNvSpPr>
            <a:spLocks noChangeAspect="1"/>
          </p:cNvSpPr>
          <p:nvPr/>
        </p:nvSpPr>
        <p:spPr bwMode="auto">
          <a:xfrm>
            <a:off x="1450732" y="5812749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BFB9923-5B25-A541-BC37-0C968D132724}"/>
              </a:ext>
            </a:extLst>
          </p:cNvPr>
          <p:cNvSpPr>
            <a:spLocks noChangeAspect="1"/>
          </p:cNvSpPr>
          <p:nvPr/>
        </p:nvSpPr>
        <p:spPr bwMode="auto">
          <a:xfrm>
            <a:off x="3753682" y="5808326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5" name="하트 64">
            <a:extLst>
              <a:ext uri="{FF2B5EF4-FFF2-40B4-BE49-F238E27FC236}">
                <a16:creationId xmlns:a16="http://schemas.microsoft.com/office/drawing/2014/main" id="{3AE8F1A9-FE74-694A-8D99-FDF91D660B49}"/>
              </a:ext>
            </a:extLst>
          </p:cNvPr>
          <p:cNvSpPr/>
          <p:nvPr/>
        </p:nvSpPr>
        <p:spPr>
          <a:xfrm>
            <a:off x="3840270" y="5897820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6BC0FA9-2952-3F40-9601-4608FBEF7E77}"/>
              </a:ext>
            </a:extLst>
          </p:cNvPr>
          <p:cNvSpPr>
            <a:spLocks noChangeAspect="1"/>
          </p:cNvSpPr>
          <p:nvPr/>
        </p:nvSpPr>
        <p:spPr bwMode="auto">
          <a:xfrm>
            <a:off x="2505263" y="5808326"/>
            <a:ext cx="1168031" cy="320974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CCCC9CE-1909-6648-A6BF-A66C3C58580C}"/>
              </a:ext>
            </a:extLst>
          </p:cNvPr>
          <p:cNvSpPr>
            <a:spLocks noChangeAspect="1"/>
          </p:cNvSpPr>
          <p:nvPr/>
        </p:nvSpPr>
        <p:spPr bwMode="auto">
          <a:xfrm>
            <a:off x="1314500" y="1634922"/>
            <a:ext cx="1348140" cy="11808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cxnSp>
        <p:nvCxnSpPr>
          <p:cNvPr id="81" name="직선 연결선 45">
            <a:extLst>
              <a:ext uri="{FF2B5EF4-FFF2-40B4-BE49-F238E27FC236}">
                <a16:creationId xmlns:a16="http://schemas.microsoft.com/office/drawing/2014/main" id="{9170FC27-93E0-BA4B-B1F4-A924513069A3}"/>
              </a:ext>
            </a:extLst>
          </p:cNvPr>
          <p:cNvCxnSpPr/>
          <p:nvPr/>
        </p:nvCxnSpPr>
        <p:spPr bwMode="auto">
          <a:xfrm>
            <a:off x="1314500" y="1762922"/>
            <a:ext cx="134813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>
            <a:extLst>
              <a:ext uri="{FF2B5EF4-FFF2-40B4-BE49-F238E27FC236}">
                <a16:creationId xmlns:a16="http://schemas.microsoft.com/office/drawing/2014/main" id="{37043D86-38FE-A943-A0FD-CAFF57763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5962" y="159848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252px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3" name="직선 연결선 47">
            <a:extLst>
              <a:ext uri="{FF2B5EF4-FFF2-40B4-BE49-F238E27FC236}">
                <a16:creationId xmlns:a16="http://schemas.microsoft.com/office/drawing/2014/main" id="{6DF86CA8-7C0E-0E4D-A59A-0F089044FB62}"/>
              </a:ext>
            </a:extLst>
          </p:cNvPr>
          <p:cNvCxnSpPr/>
          <p:nvPr/>
        </p:nvCxnSpPr>
        <p:spPr bwMode="auto">
          <a:xfrm flipV="1">
            <a:off x="2513693" y="1666178"/>
            <a:ext cx="0" cy="1149593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4" name="직사각형 152">
            <a:extLst>
              <a:ext uri="{FF2B5EF4-FFF2-40B4-BE49-F238E27FC236}">
                <a16:creationId xmlns:a16="http://schemas.microsoft.com/office/drawing/2014/main" id="{2B5AE80A-3337-6642-AD81-BFC1CA0BC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4818" y="23652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315px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F93A0408-1F08-804C-9D04-BC6268048E9A}"/>
              </a:ext>
            </a:extLst>
          </p:cNvPr>
          <p:cNvSpPr>
            <a:spLocks noChangeAspect="1"/>
          </p:cNvSpPr>
          <p:nvPr/>
        </p:nvSpPr>
        <p:spPr bwMode="auto">
          <a:xfrm>
            <a:off x="2773003" y="1826702"/>
            <a:ext cx="1348140" cy="11808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CB195F43-F16A-6C4E-8FAF-796C36FBAA42}"/>
              </a:ext>
            </a:extLst>
          </p:cNvPr>
          <p:cNvSpPr/>
          <p:nvPr/>
        </p:nvSpPr>
        <p:spPr bwMode="auto">
          <a:xfrm>
            <a:off x="1153982" y="153105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60B2A602-36D9-1741-9F27-799276E7D1AF}"/>
              </a:ext>
            </a:extLst>
          </p:cNvPr>
          <p:cNvSpPr>
            <a:spLocks noChangeAspect="1"/>
          </p:cNvSpPr>
          <p:nvPr/>
        </p:nvSpPr>
        <p:spPr bwMode="auto">
          <a:xfrm>
            <a:off x="1314500" y="2975266"/>
            <a:ext cx="1348140" cy="11808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4F670F21-60D4-2B4D-B306-F42DFFC54CCD}"/>
              </a:ext>
            </a:extLst>
          </p:cNvPr>
          <p:cNvSpPr>
            <a:spLocks noChangeAspect="1"/>
          </p:cNvSpPr>
          <p:nvPr/>
        </p:nvSpPr>
        <p:spPr bwMode="auto">
          <a:xfrm>
            <a:off x="2773003" y="3167046"/>
            <a:ext cx="1348140" cy="11808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51F74A8-0D47-A34B-9B34-9224B5596949}"/>
              </a:ext>
            </a:extLst>
          </p:cNvPr>
          <p:cNvSpPr>
            <a:spLocks noChangeAspect="1"/>
          </p:cNvSpPr>
          <p:nvPr/>
        </p:nvSpPr>
        <p:spPr bwMode="auto">
          <a:xfrm>
            <a:off x="1314500" y="4351626"/>
            <a:ext cx="1348140" cy="11808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341B62D2-8E44-C14F-915C-DF0AB09E4EF3}"/>
              </a:ext>
            </a:extLst>
          </p:cNvPr>
          <p:cNvSpPr>
            <a:spLocks noChangeAspect="1"/>
          </p:cNvSpPr>
          <p:nvPr/>
        </p:nvSpPr>
        <p:spPr bwMode="auto">
          <a:xfrm>
            <a:off x="2773003" y="4543406"/>
            <a:ext cx="1348140" cy="11808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graphicFrame>
        <p:nvGraphicFramePr>
          <p:cNvPr id="22" name="Group 90">
            <a:extLst>
              <a:ext uri="{FF2B5EF4-FFF2-40B4-BE49-F238E27FC236}">
                <a16:creationId xmlns:a16="http://schemas.microsoft.com/office/drawing/2014/main" id="{D8B35FFC-F719-8346-B076-F52F1F670E94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" name="Group 90">
            <a:extLst>
              <a:ext uri="{FF2B5EF4-FFF2-40B4-BE49-F238E27FC236}">
                <a16:creationId xmlns:a16="http://schemas.microsoft.com/office/drawing/2014/main" id="{C3F4F8C2-3333-8648-8D58-350A7ECF2E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060931"/>
              </p:ext>
            </p:extLst>
          </p:nvPr>
        </p:nvGraphicFramePr>
        <p:xfrm>
          <a:off x="9269501" y="558055"/>
          <a:ext cx="2676438" cy="256032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DP_000000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sng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Admin&gt;Catalog&gt;</a:t>
                      </a:r>
                      <a:r>
                        <a:rPr kumimoji="0" lang="ko-KR" altLang="en-US" sz="900" b="0" i="0" u="none" strike="sng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</a:t>
                      </a:r>
                      <a:r>
                        <a:rPr kumimoji="0" lang="en-US" altLang="ko-KR" sz="900" b="0" i="0" u="none" strike="sng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&gt;Marketing </a:t>
                      </a:r>
                      <a:r>
                        <a:rPr kumimoji="0" lang="ko-KR" altLang="en-US" sz="900" b="0" i="0" u="none" strike="sng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탭에서 추천상품 지정 가능</a:t>
                      </a:r>
                      <a:endParaRPr kumimoji="0" lang="ko-KR" altLang="en-US" sz="900" b="0" i="0" u="none" strike="sng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1.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상품의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cross sale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상품을 가져온다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2.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없을 경우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카테고리에 등록돼 있다는 가정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카테고리의 추천 상품을 가져온다 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랜덤으로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(Max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개수 지정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필요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3.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카테고리는 해당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PDP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상품의 관리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상위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카테고리에 등록된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추천상품을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가져온다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. 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4. PLP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에 노출 기능은 없음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99800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 변경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추천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연관상품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73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5422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PDP(PC)</a:t>
            </a:r>
          </a:p>
        </p:txBody>
      </p:sp>
      <p:graphicFrame>
        <p:nvGraphicFramePr>
          <p:cNvPr id="30" name="Group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793503"/>
              </p:ext>
            </p:extLst>
          </p:nvPr>
        </p:nvGraphicFramePr>
        <p:xfrm>
          <a:off x="9269501" y="558058"/>
          <a:ext cx="2676438" cy="635508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56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0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Breadcrumb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노출 규칙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- Home /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대메뉴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중메뉴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상품명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56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확대보기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0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대표 이미지 외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2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번째 이미지를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video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영역으로 사용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56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50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상품명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 영역의 가로 사이즈를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상풍명이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길어져 벗어날 경우 줄바꿈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50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상품가격 노출 기준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정상가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(Price)+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할인가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(Sale Price)+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할인율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(%)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50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secondary badge text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신발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남성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여성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유니섹스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어패럴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&amp;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액세서리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유니섹스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-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키즈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인펀트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키즈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56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Promo text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444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고객이 등록한 리뷰 중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별점의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평균값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본 페이지 하단 리뷰 영역으로 포커스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50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10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짧은 설명 문구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(Admin&gt;Catalog&gt;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&gt;General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탭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짧은 설명 문구 내용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미 등록 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더보기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텍스트 링크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좌정렬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더보기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상품설명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영역으로 포커스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8769118"/>
                  </a:ext>
                </a:extLst>
              </a:tr>
              <a:tr h="2156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현재 상품의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컬러명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3925428"/>
                  </a:ext>
                </a:extLst>
              </a:tr>
              <a:tr h="2156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현재 상품의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Product ID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2705575"/>
                  </a:ext>
                </a:extLst>
              </a:tr>
              <a:tr h="3450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현재 상품이 보유한 컬러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sku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해당 상품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1675513"/>
                  </a:ext>
                </a:extLst>
              </a:tr>
              <a:tr h="3450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사이즈 솔루션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더핏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더핏</a:t>
                      </a:r>
                      <a:r>
                        <a:rPr kumimoji="0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내용 확인 필요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강수재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K)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7671273"/>
                  </a:ext>
                </a:extLst>
              </a:tr>
              <a:tr h="2156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사이즈 가이드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가이드 레이어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7671741"/>
                  </a:ext>
                </a:extLst>
              </a:tr>
              <a:tr h="47444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사이즈 선택 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현재 상품이 보유한 사이즈 옵션 모두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품절 사이즈 포함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품절 사이는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Gray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처리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4906372"/>
                  </a:ext>
                </a:extLst>
              </a:tr>
            </a:tbl>
          </a:graphicData>
        </a:graphic>
      </p:graphicFrame>
      <p:sp>
        <p:nvSpPr>
          <p:cNvPr id="8" name="직사각형 152">
            <a:extLst>
              <a:ext uri="{FF2B5EF4-FFF2-40B4-BE49-F238E27FC236}">
                <a16:creationId xmlns:a16="http://schemas.microsoft.com/office/drawing/2014/main" id="{D67D7D14-A3C4-5C45-BB53-CD64311E70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603" y="757561"/>
            <a:ext cx="398113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latin typeface="Trebuchet MS" pitchFamily="34" charset="0"/>
              </a:rPr>
              <a:t>KR I US</a:t>
            </a:r>
            <a:endParaRPr lang="ko-KR" altLang="en-US" sz="800" dirty="0">
              <a:latin typeface="Trebuchet MS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3F5169-34C9-B54D-884A-9EFB86DBF3AD}"/>
              </a:ext>
            </a:extLst>
          </p:cNvPr>
          <p:cNvSpPr>
            <a:spLocks noChangeAspect="1"/>
          </p:cNvSpPr>
          <p:nvPr/>
        </p:nvSpPr>
        <p:spPr bwMode="auto">
          <a:xfrm>
            <a:off x="331210" y="945099"/>
            <a:ext cx="8643749" cy="37054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D54A923-2666-EC47-BD59-AE9261A88D1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6471" y="1017112"/>
            <a:ext cx="1251725" cy="26765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F7925A3-047A-9041-8C26-D97A1B89DABB}"/>
              </a:ext>
            </a:extLst>
          </p:cNvPr>
          <p:cNvSpPr>
            <a:spLocks noChangeAspect="1"/>
          </p:cNvSpPr>
          <p:nvPr/>
        </p:nvSpPr>
        <p:spPr bwMode="auto">
          <a:xfrm>
            <a:off x="331211" y="738110"/>
            <a:ext cx="8643748" cy="20698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&lt;- [BEST] </a:t>
            </a:r>
            <a:r>
              <a:rPr lang="ko-KR" altLang="en-US" sz="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컨버스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 </a:t>
            </a:r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X 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골프 </a:t>
            </a:r>
            <a:r>
              <a:rPr lang="ko-KR" altLang="en-US" sz="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르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 </a:t>
            </a:r>
            <a:r>
              <a:rPr lang="ko-KR" altLang="en-US" sz="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플레르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* 컬러블록 컬렉션 </a:t>
            </a:r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-&gt;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CA2EFB-2F5A-E745-91C6-D62056AD53B3}"/>
              </a:ext>
            </a:extLst>
          </p:cNvPr>
          <p:cNvGrpSpPr/>
          <p:nvPr/>
        </p:nvGrpSpPr>
        <p:grpSpPr>
          <a:xfrm>
            <a:off x="6989069" y="1065066"/>
            <a:ext cx="159347" cy="175664"/>
            <a:chOff x="9437214" y="2258870"/>
            <a:chExt cx="233416" cy="25731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F1A77B9-C599-4F47-9695-19BE969C19B6}"/>
                </a:ext>
              </a:extLst>
            </p:cNvPr>
            <p:cNvSpPr/>
            <p:nvPr/>
          </p:nvSpPr>
          <p:spPr>
            <a:xfrm>
              <a:off x="9471375" y="2258870"/>
              <a:ext cx="180020" cy="180020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자유형 13">
              <a:extLst>
                <a:ext uri="{FF2B5EF4-FFF2-40B4-BE49-F238E27FC236}">
                  <a16:creationId xmlns:a16="http://schemas.microsoft.com/office/drawing/2014/main" id="{63BF6CD0-4FEF-644B-83EE-25E61D4AC433}"/>
                </a:ext>
              </a:extLst>
            </p:cNvPr>
            <p:cNvSpPr/>
            <p:nvPr/>
          </p:nvSpPr>
          <p:spPr>
            <a:xfrm>
              <a:off x="9437214" y="2443194"/>
              <a:ext cx="233416" cy="72994"/>
            </a:xfrm>
            <a:custGeom>
              <a:avLst/>
              <a:gdLst>
                <a:gd name="connsiteX0" fmla="*/ 0 w 362309"/>
                <a:gd name="connsiteY0" fmla="*/ 94891 h 94891"/>
                <a:gd name="connsiteX1" fmla="*/ 189781 w 362309"/>
                <a:gd name="connsiteY1" fmla="*/ 0 h 94891"/>
                <a:gd name="connsiteX2" fmla="*/ 362309 w 362309"/>
                <a:gd name="connsiteY2" fmla="*/ 94891 h 9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2309" h="94891">
                  <a:moveTo>
                    <a:pt x="0" y="94891"/>
                  </a:moveTo>
                  <a:cubicBezTo>
                    <a:pt x="64698" y="47445"/>
                    <a:pt x="129396" y="0"/>
                    <a:pt x="189781" y="0"/>
                  </a:cubicBezTo>
                  <a:cubicBezTo>
                    <a:pt x="250166" y="0"/>
                    <a:pt x="306237" y="47445"/>
                    <a:pt x="362309" y="94891"/>
                  </a:cubicBezTo>
                </a:path>
              </a:pathLst>
            </a:cu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53E9088-F63D-4D45-B9A2-2F7A4CB76DCE}"/>
              </a:ext>
            </a:extLst>
          </p:cNvPr>
          <p:cNvSpPr>
            <a:spLocks noChangeAspect="1"/>
          </p:cNvSpPr>
          <p:nvPr/>
        </p:nvSpPr>
        <p:spPr bwMode="auto">
          <a:xfrm>
            <a:off x="7851195" y="1036366"/>
            <a:ext cx="1081944" cy="2104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 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검색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02ACE64-70CD-8944-AC21-B4CAA413A423}"/>
              </a:ext>
            </a:extLst>
          </p:cNvPr>
          <p:cNvGrpSpPr/>
          <p:nvPr/>
        </p:nvGrpSpPr>
        <p:grpSpPr>
          <a:xfrm>
            <a:off x="8719126" y="1080667"/>
            <a:ext cx="153733" cy="139254"/>
            <a:chOff x="8192517" y="4007669"/>
            <a:chExt cx="198738" cy="180020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E8E6F135-8DD1-8546-89B5-5AB057A0582D}"/>
                </a:ext>
              </a:extLst>
            </p:cNvPr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51">
              <a:extLst>
                <a:ext uri="{FF2B5EF4-FFF2-40B4-BE49-F238E27FC236}">
                  <a16:creationId xmlns:a16="http://schemas.microsoft.com/office/drawing/2014/main" id="{52A6A11E-81B6-E448-BAE1-A2223119D820}"/>
                </a:ext>
              </a:extLst>
            </p:cNvPr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B185FD2-7899-9847-BD4C-F6B94CFA211D}"/>
              </a:ext>
            </a:extLst>
          </p:cNvPr>
          <p:cNvGrpSpPr/>
          <p:nvPr/>
        </p:nvGrpSpPr>
        <p:grpSpPr>
          <a:xfrm>
            <a:off x="7517267" y="1042832"/>
            <a:ext cx="214801" cy="197506"/>
            <a:chOff x="9246350" y="6101597"/>
            <a:chExt cx="470644" cy="432748"/>
          </a:xfrm>
        </p:grpSpPr>
        <p:sp>
          <p:nvSpPr>
            <p:cNvPr id="20" name="사다리꼴 53">
              <a:extLst>
                <a:ext uri="{FF2B5EF4-FFF2-40B4-BE49-F238E27FC236}">
                  <a16:creationId xmlns:a16="http://schemas.microsoft.com/office/drawing/2014/main" id="{9C88E4E7-1BF1-8043-85A0-ED4D414A9FF6}"/>
                </a:ext>
              </a:extLst>
            </p:cNvPr>
            <p:cNvSpPr/>
            <p:nvPr/>
          </p:nvSpPr>
          <p:spPr>
            <a:xfrm flipH="1" flipV="1">
              <a:off x="9311949" y="6173232"/>
              <a:ext cx="405045" cy="225025"/>
            </a:xfrm>
            <a:prstGeom prst="trapezoid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0CD8490-74B0-9C4A-AA22-1017BE44BE7A}"/>
                </a:ext>
              </a:extLst>
            </p:cNvPr>
            <p:cNvSpPr/>
            <p:nvPr/>
          </p:nvSpPr>
          <p:spPr>
            <a:xfrm>
              <a:off x="9383229" y="6438579"/>
              <a:ext cx="95766" cy="95766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1F4A57F7-ADF7-D84F-8FBF-08A2E8D946EA}"/>
                </a:ext>
              </a:extLst>
            </p:cNvPr>
            <p:cNvSpPr/>
            <p:nvPr/>
          </p:nvSpPr>
          <p:spPr>
            <a:xfrm>
              <a:off x="9549357" y="6438579"/>
              <a:ext cx="95766" cy="95766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3" name="직선 연결선 56">
              <a:extLst>
                <a:ext uri="{FF2B5EF4-FFF2-40B4-BE49-F238E27FC236}">
                  <a16:creationId xmlns:a16="http://schemas.microsoft.com/office/drawing/2014/main" id="{C736F30F-8CD3-C54E-8BD8-69198BF1D2DD}"/>
                </a:ext>
              </a:extLst>
            </p:cNvPr>
            <p:cNvCxnSpPr/>
            <p:nvPr/>
          </p:nvCxnSpPr>
          <p:spPr>
            <a:xfrm flipH="1" flipV="1">
              <a:off x="9246350" y="6101597"/>
              <a:ext cx="65599" cy="7163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하트 58">
            <a:extLst>
              <a:ext uri="{FF2B5EF4-FFF2-40B4-BE49-F238E27FC236}">
                <a16:creationId xmlns:a16="http://schemas.microsoft.com/office/drawing/2014/main" id="{7F29AE35-B866-374F-89A7-82284F6C3C34}"/>
              </a:ext>
            </a:extLst>
          </p:cNvPr>
          <p:cNvSpPr/>
          <p:nvPr/>
        </p:nvSpPr>
        <p:spPr>
          <a:xfrm>
            <a:off x="7258804" y="1059170"/>
            <a:ext cx="180020" cy="180020"/>
          </a:xfrm>
          <a:prstGeom prst="hear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1774C78E-A525-8847-B3B7-ED85179AAD31}"/>
              </a:ext>
            </a:extLst>
          </p:cNvPr>
          <p:cNvSpPr/>
          <p:nvPr/>
        </p:nvSpPr>
        <p:spPr>
          <a:xfrm>
            <a:off x="6693325" y="1043498"/>
            <a:ext cx="205535" cy="205535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?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8" name="직사각형 152">
            <a:extLst>
              <a:ext uri="{FF2B5EF4-FFF2-40B4-BE49-F238E27FC236}">
                <a16:creationId xmlns:a16="http://schemas.microsoft.com/office/drawing/2014/main" id="{689969EB-A388-7A48-90CF-16783C978E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1582" y="1365561"/>
            <a:ext cx="212164" cy="257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latin typeface="Trebuchet MS" pitchFamily="34" charset="0"/>
              </a:rPr>
              <a:t> X</a:t>
            </a:r>
            <a:endParaRPr lang="ko-KR" altLang="en-US" sz="1200" b="1" dirty="0">
              <a:solidFill>
                <a:schemeClr val="bg1"/>
              </a:solidFill>
              <a:latin typeface="Trebuchet MS" pitchFamily="34" charset="0"/>
            </a:endParaRPr>
          </a:p>
        </p:txBody>
      </p:sp>
      <p:cxnSp>
        <p:nvCxnSpPr>
          <p:cNvPr id="41" name="직선 연결선 3">
            <a:extLst>
              <a:ext uri="{FF2B5EF4-FFF2-40B4-BE49-F238E27FC236}">
                <a16:creationId xmlns:a16="http://schemas.microsoft.com/office/drawing/2014/main" id="{5E1EF640-C2B6-9648-94A1-ABC934AA91AB}"/>
              </a:ext>
            </a:extLst>
          </p:cNvPr>
          <p:cNvCxnSpPr/>
          <p:nvPr/>
        </p:nvCxnSpPr>
        <p:spPr>
          <a:xfrm>
            <a:off x="1699832" y="1277382"/>
            <a:ext cx="49505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152">
            <a:extLst>
              <a:ext uri="{FF2B5EF4-FFF2-40B4-BE49-F238E27FC236}">
                <a16:creationId xmlns:a16="http://schemas.microsoft.com/office/drawing/2014/main" id="{3CEF52D0-EAA9-2A49-B684-D0FECE214A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4111" y="1020214"/>
            <a:ext cx="3996854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1000" b="1" dirty="0">
                <a:latin typeface="Trebuchet MS" pitchFamily="34" charset="0"/>
              </a:rPr>
              <a:t>신발</a:t>
            </a:r>
            <a:r>
              <a:rPr lang="en-US" altLang="ko-KR" sz="1000" b="1" dirty="0">
                <a:latin typeface="Trebuchet MS" pitchFamily="34" charset="0"/>
              </a:rPr>
              <a:t>        </a:t>
            </a:r>
            <a:r>
              <a:rPr lang="ko-KR" altLang="en-US" sz="1000" b="1" dirty="0" err="1">
                <a:latin typeface="Trebuchet MS" pitchFamily="34" charset="0"/>
              </a:rPr>
              <a:t>어패럴</a:t>
            </a:r>
            <a:r>
              <a:rPr lang="ko-KR" altLang="en-US" sz="1000" b="1" dirty="0">
                <a:latin typeface="Trebuchet MS" pitchFamily="34" charset="0"/>
              </a:rPr>
              <a:t> </a:t>
            </a:r>
            <a:r>
              <a:rPr lang="en-US" altLang="ko-KR" sz="1000" b="1" dirty="0">
                <a:latin typeface="Trebuchet MS" pitchFamily="34" charset="0"/>
              </a:rPr>
              <a:t>&amp;</a:t>
            </a:r>
            <a:r>
              <a:rPr lang="ko-KR" altLang="en-US" sz="1000" b="1" dirty="0">
                <a:latin typeface="Trebuchet MS" pitchFamily="34" charset="0"/>
              </a:rPr>
              <a:t> 액세서리</a:t>
            </a:r>
            <a:r>
              <a:rPr lang="en-US" altLang="ko-KR" sz="1000" b="1" dirty="0">
                <a:latin typeface="Trebuchet MS" pitchFamily="34" charset="0"/>
              </a:rPr>
              <a:t>        </a:t>
            </a:r>
            <a:r>
              <a:rPr lang="ko-KR" altLang="en-US" sz="1000" b="1" dirty="0" err="1">
                <a:latin typeface="Trebuchet MS" pitchFamily="34" charset="0"/>
              </a:rPr>
              <a:t>키즈</a:t>
            </a:r>
            <a:r>
              <a:rPr lang="en-US" altLang="ko-KR" sz="1000" b="1" dirty="0">
                <a:latin typeface="Trebuchet MS" pitchFamily="34" charset="0"/>
              </a:rPr>
              <a:t>        WHAT’S HOT       </a:t>
            </a:r>
            <a:r>
              <a:rPr lang="ko-KR" altLang="en-US" sz="1000" b="1" dirty="0" err="1">
                <a:latin typeface="Trebuchet MS" pitchFamily="34" charset="0"/>
              </a:rPr>
              <a:t>멤버샵</a:t>
            </a:r>
            <a:endParaRPr lang="ko-KR" altLang="en-US" sz="1000" b="1" dirty="0">
              <a:latin typeface="Trebuchet MS" pitchFamily="34" charset="0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153E11E-57DF-3845-B79D-8E3650ECC90F}"/>
              </a:ext>
            </a:extLst>
          </p:cNvPr>
          <p:cNvSpPr>
            <a:spLocks noChangeAspect="1"/>
          </p:cNvSpPr>
          <p:nvPr/>
        </p:nvSpPr>
        <p:spPr bwMode="auto">
          <a:xfrm>
            <a:off x="605390" y="1580605"/>
            <a:ext cx="346538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900" dirty="0">
                <a:latin typeface="Trebuchet MS" pitchFamily="34" charset="0"/>
              </a:rPr>
              <a:t>Home / </a:t>
            </a:r>
            <a:r>
              <a:rPr lang="ko-KR" altLang="en-US" sz="900" dirty="0">
                <a:latin typeface="Trebuchet MS" pitchFamily="34" charset="0"/>
              </a:rPr>
              <a:t>신발 </a:t>
            </a:r>
            <a:r>
              <a:rPr lang="en-US" altLang="ko-KR" sz="900" dirty="0">
                <a:latin typeface="Trebuchet MS" pitchFamily="34" charset="0"/>
              </a:rPr>
              <a:t>/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</a:t>
            </a:r>
            <a:r>
              <a:rPr lang="en-US" altLang="ko-KR" sz="900" dirty="0">
                <a:latin typeface="Trebuchet MS" pitchFamily="34" charset="0"/>
              </a:rPr>
              <a:t>/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7412954B-0488-D04E-97DE-CDA521A15BA9}"/>
              </a:ext>
            </a:extLst>
          </p:cNvPr>
          <p:cNvSpPr>
            <a:spLocks noChangeAspect="1"/>
          </p:cNvSpPr>
          <p:nvPr/>
        </p:nvSpPr>
        <p:spPr bwMode="auto">
          <a:xfrm>
            <a:off x="526358" y="1485681"/>
            <a:ext cx="5569642" cy="310815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상품 대표 </a:t>
            </a:r>
            <a:r>
              <a:rPr lang="en-US" altLang="ko-KR" sz="900" i="1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1440*1800(</a:t>
            </a:r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619817E3-E1D0-8A42-890B-CB0661C07B3F}"/>
              </a:ext>
            </a:extLst>
          </p:cNvPr>
          <p:cNvSpPr/>
          <p:nvPr/>
        </p:nvSpPr>
        <p:spPr bwMode="auto">
          <a:xfrm>
            <a:off x="544731" y="1472414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B7EF674B-922F-A844-90AF-D916F9215A5F}"/>
              </a:ext>
            </a:extLst>
          </p:cNvPr>
          <p:cNvSpPr/>
          <p:nvPr/>
        </p:nvSpPr>
        <p:spPr bwMode="auto">
          <a:xfrm>
            <a:off x="2810635" y="281270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AEA643BA-00E8-C945-BC10-F2BD143B5E22}"/>
              </a:ext>
            </a:extLst>
          </p:cNvPr>
          <p:cNvSpPr>
            <a:spLocks noChangeAspect="1"/>
          </p:cNvSpPr>
          <p:nvPr/>
        </p:nvSpPr>
        <p:spPr bwMode="auto">
          <a:xfrm>
            <a:off x="1088022" y="4300139"/>
            <a:ext cx="2025226" cy="22172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Video.js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50BB7548-F932-EF40-BDA9-71568EB49990}"/>
              </a:ext>
            </a:extLst>
          </p:cNvPr>
          <p:cNvSpPr>
            <a:spLocks noChangeAspect="1"/>
          </p:cNvSpPr>
          <p:nvPr/>
        </p:nvSpPr>
        <p:spPr bwMode="auto">
          <a:xfrm>
            <a:off x="3485709" y="4300139"/>
            <a:ext cx="2025226" cy="22172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D2EBCA9D-43D5-6143-811D-95D789304131}"/>
              </a:ext>
            </a:extLst>
          </p:cNvPr>
          <p:cNvSpPr/>
          <p:nvPr/>
        </p:nvSpPr>
        <p:spPr bwMode="auto">
          <a:xfrm>
            <a:off x="1088022" y="4300139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71ABDE1-7D34-EC46-9E7A-753827D9CA24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1501863"/>
            <a:ext cx="2690946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200" b="1" strike="sngStrike" dirty="0">
                <a:latin typeface="Trebuchet MS" pitchFamily="34" charset="0"/>
              </a:rPr>
              <a:t>69,000</a:t>
            </a:r>
            <a:r>
              <a:rPr lang="ko-KR" altLang="en-US" sz="1200" b="1" strike="sngStrike" dirty="0">
                <a:latin typeface="Trebuchet MS" pitchFamily="34" charset="0"/>
              </a:rPr>
              <a:t>원</a:t>
            </a:r>
            <a:r>
              <a:rPr lang="ko-KR" altLang="en-US" sz="1200" b="1" dirty="0">
                <a:latin typeface="Trebuchet MS" pitchFamily="34" charset="0"/>
              </a:rPr>
              <a:t> </a:t>
            </a:r>
            <a:r>
              <a:rPr lang="en-US" altLang="ko-KR" sz="1200" b="1" dirty="0">
                <a:latin typeface="Trebuchet MS" pitchFamily="34" charset="0"/>
              </a:rPr>
              <a:t>55,200</a:t>
            </a:r>
            <a:r>
              <a:rPr lang="ko-KR" altLang="en-US" sz="1200" b="1" dirty="0">
                <a:latin typeface="Trebuchet MS" pitchFamily="34" charset="0"/>
              </a:rPr>
              <a:t>원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en-US" altLang="ko-KR" sz="900" dirty="0">
                <a:latin typeface="Trebuchet MS" pitchFamily="34" charset="0"/>
              </a:rPr>
              <a:t>(20%)</a:t>
            </a:r>
          </a:p>
        </p:txBody>
      </p:sp>
      <p:sp>
        <p:nvSpPr>
          <p:cNvPr id="64" name="포인트가 5개인 별 2">
            <a:extLst>
              <a:ext uri="{FF2B5EF4-FFF2-40B4-BE49-F238E27FC236}">
                <a16:creationId xmlns:a16="http://schemas.microsoft.com/office/drawing/2014/main" id="{1CFA9D54-C365-FE4E-A3FE-309FEB3B56A2}"/>
              </a:ext>
            </a:extLst>
          </p:cNvPr>
          <p:cNvSpPr/>
          <p:nvPr/>
        </p:nvSpPr>
        <p:spPr>
          <a:xfrm>
            <a:off x="624913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5" name="포인트가 5개인 별 23">
            <a:extLst>
              <a:ext uri="{FF2B5EF4-FFF2-40B4-BE49-F238E27FC236}">
                <a16:creationId xmlns:a16="http://schemas.microsoft.com/office/drawing/2014/main" id="{C44A5E3C-A8CA-8A49-8136-F376CA7201A3}"/>
              </a:ext>
            </a:extLst>
          </p:cNvPr>
          <p:cNvSpPr/>
          <p:nvPr/>
        </p:nvSpPr>
        <p:spPr>
          <a:xfrm>
            <a:off x="6393310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6" name="포인트가 5개인 별 24">
            <a:extLst>
              <a:ext uri="{FF2B5EF4-FFF2-40B4-BE49-F238E27FC236}">
                <a16:creationId xmlns:a16="http://schemas.microsoft.com/office/drawing/2014/main" id="{099394BE-D564-5A49-8D0E-87D84703A531}"/>
              </a:ext>
            </a:extLst>
          </p:cNvPr>
          <p:cNvSpPr/>
          <p:nvPr/>
        </p:nvSpPr>
        <p:spPr>
          <a:xfrm>
            <a:off x="6531905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7" name="포인트가 5개인 별 25">
            <a:extLst>
              <a:ext uri="{FF2B5EF4-FFF2-40B4-BE49-F238E27FC236}">
                <a16:creationId xmlns:a16="http://schemas.microsoft.com/office/drawing/2014/main" id="{5E02245C-0401-9D4C-96B7-1B8597D15D53}"/>
              </a:ext>
            </a:extLst>
          </p:cNvPr>
          <p:cNvSpPr/>
          <p:nvPr/>
        </p:nvSpPr>
        <p:spPr>
          <a:xfrm>
            <a:off x="666691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포인트가 5개인 별 26">
            <a:extLst>
              <a:ext uri="{FF2B5EF4-FFF2-40B4-BE49-F238E27FC236}">
                <a16:creationId xmlns:a16="http://schemas.microsoft.com/office/drawing/2014/main" id="{D85BDF96-56AD-A54D-91CE-745DAD908FA3}"/>
              </a:ext>
            </a:extLst>
          </p:cNvPr>
          <p:cNvSpPr/>
          <p:nvPr/>
        </p:nvSpPr>
        <p:spPr>
          <a:xfrm>
            <a:off x="6803137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9" name="제목 1">
            <a:extLst>
              <a:ext uri="{FF2B5EF4-FFF2-40B4-BE49-F238E27FC236}">
                <a16:creationId xmlns:a16="http://schemas.microsoft.com/office/drawing/2014/main" id="{450BB877-2C96-4944-AE0E-EB5381324BC2}"/>
              </a:ext>
            </a:extLst>
          </p:cNvPr>
          <p:cNvSpPr txBox="1">
            <a:spLocks/>
          </p:cNvSpPr>
          <p:nvPr/>
        </p:nvSpPr>
        <p:spPr>
          <a:xfrm>
            <a:off x="6885181" y="2322754"/>
            <a:ext cx="632086" cy="21918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 err="1">
                <a:latin typeface="Trebuchet MS" panose="020B0603020202020204" pitchFamily="34" charset="0"/>
                <a:ea typeface="+mn-ea"/>
              </a:rPr>
              <a:t>별점</a:t>
            </a:r>
            <a:r>
              <a:rPr kumimoji="0" lang="ko-KR" altLang="en-US" sz="800" b="1" dirty="0">
                <a:latin typeface="Trebuchet MS" panose="020B0603020202020204" pitchFamily="34" charset="0"/>
                <a:ea typeface="+mn-ea"/>
              </a:rPr>
              <a:t> </a:t>
            </a:r>
            <a:r>
              <a:rPr kumimoji="0" lang="en-US" altLang="ko-KR" sz="8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800" b="1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CDA64A35-63C0-3449-93A6-7957BE0AE442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295A34A2-AE0E-5041-A0C7-0D2C485FA433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2568390"/>
            <a:ext cx="2690946" cy="25627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                         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0540EDC4-D6B6-FE4A-B7AC-12CDD7C4868D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4CE889BE-7A76-AB4D-AB37-B1C88EE2A2DD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61116E9E-B66B-4947-AB3A-F0BC264E8FB9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64F2098-AAB6-A441-8B4F-FB7B1C919AF0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CBAF37CC-420D-FD46-99A7-C0AD639C3251}"/>
              </a:ext>
            </a:extLst>
          </p:cNvPr>
          <p:cNvSpPr>
            <a:spLocks noChangeAspect="1"/>
          </p:cNvSpPr>
          <p:nvPr/>
        </p:nvSpPr>
        <p:spPr bwMode="auto">
          <a:xfrm>
            <a:off x="6205748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E46B69E9-6CF1-4948-8CA7-B9769FFD6B37}"/>
              </a:ext>
            </a:extLst>
          </p:cNvPr>
          <p:cNvSpPr>
            <a:spLocks noChangeAspect="1"/>
          </p:cNvSpPr>
          <p:nvPr/>
        </p:nvSpPr>
        <p:spPr bwMode="auto">
          <a:xfrm>
            <a:off x="6742779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5AA292FC-C957-B145-8C60-D49C58412AF4}"/>
              </a:ext>
            </a:extLst>
          </p:cNvPr>
          <p:cNvSpPr>
            <a:spLocks noChangeAspect="1"/>
          </p:cNvSpPr>
          <p:nvPr/>
        </p:nvSpPr>
        <p:spPr bwMode="auto">
          <a:xfrm>
            <a:off x="727981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546E25D9-3D6A-794D-AFF8-63977F534CF5}"/>
              </a:ext>
            </a:extLst>
          </p:cNvPr>
          <p:cNvSpPr>
            <a:spLocks noChangeAspect="1"/>
          </p:cNvSpPr>
          <p:nvPr/>
        </p:nvSpPr>
        <p:spPr bwMode="auto">
          <a:xfrm>
            <a:off x="781684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12B2CC73-6A7B-B34C-BBBB-242D6174C2D3}"/>
              </a:ext>
            </a:extLst>
          </p:cNvPr>
          <p:cNvSpPr>
            <a:spLocks noChangeAspect="1"/>
          </p:cNvSpPr>
          <p:nvPr/>
        </p:nvSpPr>
        <p:spPr bwMode="auto">
          <a:xfrm>
            <a:off x="8353870" y="3283751"/>
            <a:ext cx="483748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D5548920-41D6-B042-AA12-A20DF7B0330F}"/>
              </a:ext>
            </a:extLst>
          </p:cNvPr>
          <p:cNvSpPr/>
          <p:nvPr/>
        </p:nvSpPr>
        <p:spPr bwMode="auto">
          <a:xfrm>
            <a:off x="3466158" y="42955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40A1FD66-B09C-D34C-BD08-6409FD93C533}"/>
              </a:ext>
            </a:extLst>
          </p:cNvPr>
          <p:cNvSpPr/>
          <p:nvPr/>
        </p:nvSpPr>
        <p:spPr bwMode="auto">
          <a:xfrm>
            <a:off x="6142836" y="14037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A9A3AAE5-15FF-744C-BC01-2498A5C93A39}"/>
              </a:ext>
            </a:extLst>
          </p:cNvPr>
          <p:cNvSpPr/>
          <p:nvPr/>
        </p:nvSpPr>
        <p:spPr bwMode="auto">
          <a:xfrm>
            <a:off x="6064643" y="169620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66D36F2A-C762-E64E-8F9F-B78149B8ECA6}"/>
              </a:ext>
            </a:extLst>
          </p:cNvPr>
          <p:cNvSpPr/>
          <p:nvPr/>
        </p:nvSpPr>
        <p:spPr bwMode="auto">
          <a:xfrm>
            <a:off x="8532828" y="163636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4C9AD6EA-5676-FD43-B846-1726AFC31F03}"/>
              </a:ext>
            </a:extLst>
          </p:cNvPr>
          <p:cNvSpPr>
            <a:spLocks noChangeAspect="1"/>
          </p:cNvSpPr>
          <p:nvPr/>
        </p:nvSpPr>
        <p:spPr bwMode="auto">
          <a:xfrm>
            <a:off x="6200153" y="3737219"/>
            <a:ext cx="1831061" cy="2517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원하시는 사이즈를 쉽게 찾으세요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A9AC40EE-2C1F-C44A-8688-00E4326ED5EF}"/>
              </a:ext>
            </a:extLst>
          </p:cNvPr>
          <p:cNvSpPr>
            <a:spLocks noChangeAspect="1"/>
          </p:cNvSpPr>
          <p:nvPr/>
        </p:nvSpPr>
        <p:spPr bwMode="auto">
          <a:xfrm>
            <a:off x="8116309" y="3765212"/>
            <a:ext cx="843901" cy="25737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ko-KR" altLang="en-US" sz="900" b="1" dirty="0">
                <a:latin typeface="Trebuchet MS" pitchFamily="34" charset="0"/>
              </a:rPr>
              <a:t>사이즈 가이드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116" name="모서리가 둥근 직사각형 115">
            <a:extLst>
              <a:ext uri="{FF2B5EF4-FFF2-40B4-BE49-F238E27FC236}">
                <a16:creationId xmlns:a16="http://schemas.microsoft.com/office/drawing/2014/main" id="{98296EF6-D109-8641-AF1A-C66B45B9B8D2}"/>
              </a:ext>
            </a:extLst>
          </p:cNvPr>
          <p:cNvSpPr/>
          <p:nvPr/>
        </p:nvSpPr>
        <p:spPr>
          <a:xfrm>
            <a:off x="6203368" y="4923083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C71661DD-CF86-6B47-B164-FED86ACD8BA8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5495163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94089814-2539-A84D-BE5C-65ECAE74EFB1}"/>
              </a:ext>
            </a:extLst>
          </p:cNvPr>
          <p:cNvSpPr>
            <a:spLocks noChangeAspect="1"/>
          </p:cNvSpPr>
          <p:nvPr/>
        </p:nvSpPr>
        <p:spPr bwMode="auto">
          <a:xfrm>
            <a:off x="8506318" y="5490740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20" name="하트 64">
            <a:extLst>
              <a:ext uri="{FF2B5EF4-FFF2-40B4-BE49-F238E27FC236}">
                <a16:creationId xmlns:a16="http://schemas.microsoft.com/office/drawing/2014/main" id="{553DB0E0-90CD-584E-A918-5C537D4E156D}"/>
              </a:ext>
            </a:extLst>
          </p:cNvPr>
          <p:cNvSpPr/>
          <p:nvPr/>
        </p:nvSpPr>
        <p:spPr>
          <a:xfrm>
            <a:off x="8592906" y="5580234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EAA5D00C-3082-B84F-95B9-A566BD14E2C7}"/>
              </a:ext>
            </a:extLst>
          </p:cNvPr>
          <p:cNvSpPr/>
          <p:nvPr/>
        </p:nvSpPr>
        <p:spPr bwMode="auto">
          <a:xfrm>
            <a:off x="6902044" y="2569317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7AFBCA13-6201-BC46-979C-86AD681AF4A2}"/>
              </a:ext>
            </a:extLst>
          </p:cNvPr>
          <p:cNvSpPr/>
          <p:nvPr/>
        </p:nvSpPr>
        <p:spPr bwMode="auto">
          <a:xfrm>
            <a:off x="8765876" y="258303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0B00100E-90CD-0A41-9C40-6D4ECEBA4D9E}"/>
              </a:ext>
            </a:extLst>
          </p:cNvPr>
          <p:cNvSpPr/>
          <p:nvPr/>
        </p:nvSpPr>
        <p:spPr bwMode="auto">
          <a:xfrm>
            <a:off x="6131183" y="2850930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3E2C442D-97EC-2D41-A54E-B0BEFC54B1DA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7" y="5850202"/>
            <a:ext cx="2634251" cy="19877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5</a:t>
            </a:r>
            <a:r>
              <a:rPr lang="ko-KR" altLang="en-US" sz="900" dirty="0">
                <a:latin typeface="Trebuchet MS" pitchFamily="34" charset="0"/>
              </a:rPr>
              <a:t>만원 이상 구매</a:t>
            </a:r>
            <a:r>
              <a:rPr lang="en-US" altLang="ko-KR" sz="900" dirty="0">
                <a:latin typeface="Trebuchet MS" pitchFamily="34" charset="0"/>
              </a:rPr>
              <a:t> </a:t>
            </a:r>
            <a:r>
              <a:rPr lang="ko-KR" altLang="en-US" sz="900" dirty="0">
                <a:latin typeface="Trebuchet MS" pitchFamily="34" charset="0"/>
              </a:rPr>
              <a:t>시 무료배송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41D022E5-0489-4147-B458-C3BEFBA7BB41}"/>
              </a:ext>
            </a:extLst>
          </p:cNvPr>
          <p:cNvSpPr/>
          <p:nvPr/>
        </p:nvSpPr>
        <p:spPr bwMode="auto">
          <a:xfrm>
            <a:off x="6072681" y="3657558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B07444DB-D5AF-504C-BEC6-006E39DAAAF8}"/>
              </a:ext>
            </a:extLst>
          </p:cNvPr>
          <p:cNvSpPr/>
          <p:nvPr/>
        </p:nvSpPr>
        <p:spPr bwMode="auto">
          <a:xfrm>
            <a:off x="8882983" y="369637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415CBB31-C7D3-B940-BB4B-CFDACE91831B}"/>
              </a:ext>
            </a:extLst>
          </p:cNvPr>
          <p:cNvSpPr/>
          <p:nvPr/>
        </p:nvSpPr>
        <p:spPr bwMode="auto">
          <a:xfrm>
            <a:off x="6072681" y="4880549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55FCD759-029B-6340-BA27-B4F53E7AC122}"/>
              </a:ext>
            </a:extLst>
          </p:cNvPr>
          <p:cNvSpPr/>
          <p:nvPr/>
        </p:nvSpPr>
        <p:spPr>
          <a:xfrm>
            <a:off x="6142835" y="2326465"/>
            <a:ext cx="1340969" cy="167091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직사각형 152">
            <a:extLst>
              <a:ext uri="{FF2B5EF4-FFF2-40B4-BE49-F238E27FC236}">
                <a16:creationId xmlns:a16="http://schemas.microsoft.com/office/drawing/2014/main" id="{F4659953-C9A4-BA45-A7A9-DE055C8EF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8274" y="6598666"/>
            <a:ext cx="3302755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Product </a:t>
            </a:r>
            <a:r>
              <a:rPr lang="en-US" altLang="ko-KR" sz="900" b="1" dirty="0" err="1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Img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: 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하단에 이어서 추가 노출됨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(Max 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개수 제한 없음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)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9236A68F-5B55-A64F-81DA-D58BECEE1E00}"/>
              </a:ext>
            </a:extLst>
          </p:cNvPr>
          <p:cNvSpPr/>
          <p:nvPr/>
        </p:nvSpPr>
        <p:spPr>
          <a:xfrm>
            <a:off x="1057634" y="4212965"/>
            <a:ext cx="4662056" cy="2525228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53C415BA-92BC-D944-93ED-D18ED9C16D2E}"/>
              </a:ext>
            </a:extLst>
          </p:cNvPr>
          <p:cNvSpPr/>
          <p:nvPr/>
        </p:nvSpPr>
        <p:spPr bwMode="auto">
          <a:xfrm>
            <a:off x="7324334" y="234088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9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79" name="Group 90">
            <a:extLst>
              <a:ext uri="{FF2B5EF4-FFF2-40B4-BE49-F238E27FC236}">
                <a16:creationId xmlns:a16="http://schemas.microsoft.com/office/drawing/2014/main" id="{4EE24030-3C19-0544-8593-ECE896571D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185481"/>
              </p:ext>
            </p:extLst>
          </p:nvPr>
        </p:nvGraphicFramePr>
        <p:xfrm>
          <a:off x="30265" y="5184195"/>
          <a:ext cx="2890763" cy="1451303"/>
        </p:xfrm>
        <a:graphic>
          <a:graphicData uri="http://schemas.openxmlformats.org/drawingml/2006/table">
            <a:tbl>
              <a:tblPr/>
              <a:tblGrid>
                <a:gridCol w="18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34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260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수량 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직접 입력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숫자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및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‘+,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–”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를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통한 수량 증감 가능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구매가능수량 초과 시 하단에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Placeholder Message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수치표기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최대 구매가능수량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r>
                        <a:rPr lang="en-US" altLang="ko-KR" sz="900" dirty="0">
                          <a:solidFill>
                            <a:srgbClr val="FF0000"/>
                          </a:solidFill>
                        </a:rPr>
                        <a:t>1.</a:t>
                      </a:r>
                      <a:r>
                        <a:rPr lang="ko-KR" altLang="en-US" sz="900" dirty="0">
                          <a:solidFill>
                            <a:srgbClr val="FF0000"/>
                          </a:solidFill>
                        </a:rPr>
                        <a:t> 구매가능수량 </a:t>
                      </a:r>
                      <a:r>
                        <a:rPr lang="en-US" altLang="ko-KR" sz="900" dirty="0">
                          <a:solidFill>
                            <a:srgbClr val="FF0000"/>
                          </a:solidFill>
                        </a:rPr>
                        <a:t>: Admin </a:t>
                      </a:r>
                      <a:r>
                        <a:rPr lang="ko-KR" altLang="en-US" sz="900" dirty="0">
                          <a:solidFill>
                            <a:srgbClr val="FF0000"/>
                          </a:solidFill>
                        </a:rPr>
                        <a:t>에서 세팅하지 않을 경우 해당 </a:t>
                      </a:r>
                      <a:r>
                        <a:rPr lang="en-US" altLang="ko-KR" sz="900" dirty="0">
                          <a:solidFill>
                            <a:srgbClr val="FF0000"/>
                          </a:solidFill>
                        </a:rPr>
                        <a:t>Placeholder Message </a:t>
                      </a:r>
                      <a:r>
                        <a:rPr lang="ko-KR" altLang="en-US" sz="900" dirty="0">
                          <a:solidFill>
                            <a:srgbClr val="FF0000"/>
                          </a:solidFill>
                        </a:rPr>
                        <a:t>비 노출</a:t>
                      </a:r>
                      <a:endParaRPr lang="en-US" altLang="ko-KR" sz="900" dirty="0">
                        <a:solidFill>
                          <a:srgbClr val="FF0000"/>
                        </a:solidFill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09520"/>
                  </a:ext>
                </a:extLst>
              </a:tr>
              <a:tr h="425283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설명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4812012"/>
                  </a:ext>
                </a:extLst>
              </a:tr>
            </a:tbl>
          </a:graphicData>
        </a:graphic>
      </p:graphicFrame>
      <p:sp>
        <p:nvSpPr>
          <p:cNvPr id="122" name="타원 121">
            <a:extLst>
              <a:ext uri="{FF2B5EF4-FFF2-40B4-BE49-F238E27FC236}">
                <a16:creationId xmlns:a16="http://schemas.microsoft.com/office/drawing/2014/main" id="{1912075D-28DA-D541-9552-41F433D72A99}"/>
              </a:ext>
            </a:extLst>
          </p:cNvPr>
          <p:cNvSpPr/>
          <p:nvPr/>
        </p:nvSpPr>
        <p:spPr bwMode="auto">
          <a:xfrm>
            <a:off x="7678728" y="2078850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10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C738AF71-98D4-FD4F-A624-85CCECA51A5A}"/>
              </a:ext>
            </a:extLst>
          </p:cNvPr>
          <p:cNvSpPr>
            <a:spLocks noChangeAspect="1"/>
          </p:cNvSpPr>
          <p:nvPr/>
        </p:nvSpPr>
        <p:spPr bwMode="auto">
          <a:xfrm>
            <a:off x="7334281" y="2109307"/>
            <a:ext cx="508973" cy="2092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u="sng" dirty="0" err="1">
                <a:latin typeface="Trebuchet MS" pitchFamily="34" charset="0"/>
              </a:rPr>
              <a:t>더보기</a:t>
            </a:r>
            <a:endParaRPr lang="en-US" altLang="ko-KR" sz="900" u="sng" dirty="0">
              <a:latin typeface="Trebuchet MS" pitchFamily="34" charset="0"/>
            </a:endParaRPr>
          </a:p>
        </p:txBody>
      </p:sp>
      <p:cxnSp>
        <p:nvCxnSpPr>
          <p:cNvPr id="82" name="직선 연결선 29">
            <a:extLst>
              <a:ext uri="{FF2B5EF4-FFF2-40B4-BE49-F238E27FC236}">
                <a16:creationId xmlns:a16="http://schemas.microsoft.com/office/drawing/2014/main" id="{603837FD-8B25-D249-A0F8-3D906F3779C5}"/>
              </a:ext>
            </a:extLst>
          </p:cNvPr>
          <p:cNvCxnSpPr/>
          <p:nvPr/>
        </p:nvCxnSpPr>
        <p:spPr bwMode="auto">
          <a:xfrm>
            <a:off x="331929" y="1416840"/>
            <a:ext cx="8640000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3" name="직사각형 152">
            <a:extLst>
              <a:ext uri="{FF2B5EF4-FFF2-40B4-BE49-F238E27FC236}">
                <a16:creationId xmlns:a16="http://schemas.microsoft.com/office/drawing/2014/main" id="{4E52C0AB-27CF-8F42-9BF2-674703C70B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1241" y="1303712"/>
            <a:ext cx="399716" cy="19581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4" name="직선 연결선 76">
            <a:extLst>
              <a:ext uri="{FF2B5EF4-FFF2-40B4-BE49-F238E27FC236}">
                <a16:creationId xmlns:a16="http://schemas.microsoft.com/office/drawing/2014/main" id="{9A123356-4D4E-244D-ADB9-0AFC90AFA385}"/>
              </a:ext>
            </a:extLst>
          </p:cNvPr>
          <p:cNvCxnSpPr/>
          <p:nvPr/>
        </p:nvCxnSpPr>
        <p:spPr bwMode="auto">
          <a:xfrm>
            <a:off x="1085969" y="4548800"/>
            <a:ext cx="2016000" cy="1395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5" name="직사각형 152">
            <a:extLst>
              <a:ext uri="{FF2B5EF4-FFF2-40B4-BE49-F238E27FC236}">
                <a16:creationId xmlns:a16="http://schemas.microsoft.com/office/drawing/2014/main" id="{F5CFC72B-205D-5D4F-A278-D13C20D97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975" y="434342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406px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6" name="직선 연결선 78">
            <a:extLst>
              <a:ext uri="{FF2B5EF4-FFF2-40B4-BE49-F238E27FC236}">
                <a16:creationId xmlns:a16="http://schemas.microsoft.com/office/drawing/2014/main" id="{BDE4C1EA-DA47-6140-AA52-623E392E6E2C}"/>
              </a:ext>
            </a:extLst>
          </p:cNvPr>
          <p:cNvCxnSpPr/>
          <p:nvPr/>
        </p:nvCxnSpPr>
        <p:spPr bwMode="auto">
          <a:xfrm flipV="1">
            <a:off x="3008937" y="4329099"/>
            <a:ext cx="0" cy="216000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7" name="직사각형 152">
            <a:extLst>
              <a:ext uri="{FF2B5EF4-FFF2-40B4-BE49-F238E27FC236}">
                <a16:creationId xmlns:a16="http://schemas.microsoft.com/office/drawing/2014/main" id="{2B0AC3D6-FD79-1346-B770-13B799837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5620" y="524296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508px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8" name="직선 연결선 76">
            <a:extLst>
              <a:ext uri="{FF2B5EF4-FFF2-40B4-BE49-F238E27FC236}">
                <a16:creationId xmlns:a16="http://schemas.microsoft.com/office/drawing/2014/main" id="{708807F9-4164-304E-A373-7F2286B4C68B}"/>
              </a:ext>
            </a:extLst>
          </p:cNvPr>
          <p:cNvCxnSpPr/>
          <p:nvPr/>
        </p:nvCxnSpPr>
        <p:spPr bwMode="auto">
          <a:xfrm>
            <a:off x="3482281" y="4548800"/>
            <a:ext cx="2016000" cy="1395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9" name="직사각형 152">
            <a:extLst>
              <a:ext uri="{FF2B5EF4-FFF2-40B4-BE49-F238E27FC236}">
                <a16:creationId xmlns:a16="http://schemas.microsoft.com/office/drawing/2014/main" id="{E3A89AA9-93E2-1246-8039-562EACD95E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2287" y="434342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406px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0" name="직선 연결선 78">
            <a:extLst>
              <a:ext uri="{FF2B5EF4-FFF2-40B4-BE49-F238E27FC236}">
                <a16:creationId xmlns:a16="http://schemas.microsoft.com/office/drawing/2014/main" id="{DAE2D141-952E-3B4A-8372-86FF39874D8C}"/>
              </a:ext>
            </a:extLst>
          </p:cNvPr>
          <p:cNvCxnSpPr/>
          <p:nvPr/>
        </p:nvCxnSpPr>
        <p:spPr bwMode="auto">
          <a:xfrm flipV="1">
            <a:off x="5405249" y="4329099"/>
            <a:ext cx="0" cy="216000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1" name="직사각형 152">
            <a:extLst>
              <a:ext uri="{FF2B5EF4-FFF2-40B4-BE49-F238E27FC236}">
                <a16:creationId xmlns:a16="http://schemas.microsoft.com/office/drawing/2014/main" id="{8596C0E7-C5D2-E54C-887D-B3B2E25D23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1932" y="524296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508px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06906B25-15CE-3140-BDE5-958111A92A06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06C2CC58-4770-2E4E-8326-FDFF0951802F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80F5E285-B76D-DF41-8640-744A53B37E38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04F2BFF9-F363-AB45-82EC-443673CE9317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EBF5A28F-CBD2-DD4B-91FA-94EE54F1B03E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72A690CB-3F1D-B94B-BDA8-FE3327B5543E}"/>
              </a:ext>
            </a:extLst>
          </p:cNvPr>
          <p:cNvSpPr/>
          <p:nvPr/>
        </p:nvSpPr>
        <p:spPr bwMode="auto">
          <a:xfrm>
            <a:off x="6072681" y="402718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1598DACC-85DD-B84C-BE4F-E432EC3EF721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D4F2A8CE-0367-9C47-A9C3-FD43DB3FC90C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5F00FF1F-168C-7D47-891B-8F0DBB7F239E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F319F72D-9BF9-FC43-BAC5-B171A040CBA9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508A25CE-3C5A-4741-A213-5C66BB6AB139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FEFEBFCC-31E0-2049-A523-419CAC81A3B2}"/>
              </a:ext>
            </a:extLst>
          </p:cNvPr>
          <p:cNvSpPr>
            <a:spLocks noChangeAspect="1"/>
          </p:cNvSpPr>
          <p:nvPr/>
        </p:nvSpPr>
        <p:spPr bwMode="auto">
          <a:xfrm>
            <a:off x="6531905" y="4933399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DC38447E-E72F-5540-9253-6A6BC8F9FB23}"/>
              </a:ext>
            </a:extLst>
          </p:cNvPr>
          <p:cNvSpPr>
            <a:spLocks noChangeAspect="1"/>
          </p:cNvSpPr>
          <p:nvPr/>
        </p:nvSpPr>
        <p:spPr bwMode="auto">
          <a:xfrm>
            <a:off x="702468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E29C669F-D838-E74E-9E95-98F629BFA1B9}"/>
              </a:ext>
            </a:extLst>
          </p:cNvPr>
          <p:cNvSpPr>
            <a:spLocks noChangeAspect="1"/>
          </p:cNvSpPr>
          <p:nvPr/>
        </p:nvSpPr>
        <p:spPr bwMode="auto">
          <a:xfrm>
            <a:off x="751726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61018B0A-1E02-BF4D-9277-60CDC86B01A5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7" y="5204960"/>
            <a:ext cx="215695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10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DA341742-CA32-0F4B-9F10-2C2B21846F09}"/>
              </a:ext>
            </a:extLst>
          </p:cNvPr>
          <p:cNvSpPr>
            <a:spLocks noChangeAspect="1"/>
          </p:cNvSpPr>
          <p:nvPr/>
        </p:nvSpPr>
        <p:spPr bwMode="auto">
          <a:xfrm>
            <a:off x="7892317" y="1679004"/>
            <a:ext cx="867870" cy="2480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solidFill>
                  <a:srgbClr val="00B0F0"/>
                </a:solidFill>
                <a:latin typeface="Trebuchet MS" pitchFamily="34" charset="0"/>
              </a:rPr>
              <a:t>재활용 소재</a:t>
            </a:r>
            <a:endParaRPr lang="en-US" altLang="ko-KR" sz="900" dirty="0">
              <a:solidFill>
                <a:srgbClr val="00B0F0"/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FE8AD005-87E1-874D-B162-B2D9F2E1677D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1887205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E2F9B965-7858-3D49-BC3A-847268EB439F}"/>
              </a:ext>
            </a:extLst>
          </p:cNvPr>
          <p:cNvSpPr/>
          <p:nvPr/>
        </p:nvSpPr>
        <p:spPr bwMode="auto">
          <a:xfrm>
            <a:off x="6684038" y="1906716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C27F9BA6-1B05-994C-8B6F-9C07C08985EC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2104547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올 가을 히트 상품</a:t>
            </a:r>
            <a:r>
              <a:rPr lang="en-US" altLang="ko-KR" sz="900" dirty="0">
                <a:latin typeface="Trebuchet MS" pitchFamily="34" charset="0"/>
              </a:rPr>
              <a:t>!</a:t>
            </a: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44C3B6A3-8949-4E4E-B43C-DE215EB564AE}"/>
              </a:ext>
            </a:extLst>
          </p:cNvPr>
          <p:cNvSpPr>
            <a:spLocks noChangeAspect="1"/>
          </p:cNvSpPr>
          <p:nvPr/>
        </p:nvSpPr>
        <p:spPr bwMode="auto">
          <a:xfrm>
            <a:off x="7257899" y="5496364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65B77637-D9AE-1347-B505-025045C3C6E5}"/>
              </a:ext>
            </a:extLst>
          </p:cNvPr>
          <p:cNvSpPr>
            <a:spLocks noChangeAspect="1"/>
          </p:cNvSpPr>
          <p:nvPr/>
        </p:nvSpPr>
        <p:spPr bwMode="auto">
          <a:xfrm>
            <a:off x="6206051" y="6304206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배송정보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18000A91-8B65-314F-BF4A-E4053A2AC310}"/>
              </a:ext>
            </a:extLst>
          </p:cNvPr>
          <p:cNvSpPr>
            <a:spLocks noChangeAspect="1"/>
          </p:cNvSpPr>
          <p:nvPr/>
        </p:nvSpPr>
        <p:spPr bwMode="auto">
          <a:xfrm>
            <a:off x="7495418" y="6308371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교환</a:t>
            </a:r>
            <a:r>
              <a:rPr lang="en-US" altLang="ko-KR" sz="900" u="sng" dirty="0">
                <a:latin typeface="Trebuchet MS" pitchFamily="34" charset="0"/>
              </a:rPr>
              <a:t>/</a:t>
            </a:r>
            <a:r>
              <a:rPr lang="ko-KR" altLang="en-US" sz="900" u="sng" dirty="0">
                <a:latin typeface="Trebuchet MS" pitchFamily="34" charset="0"/>
              </a:rPr>
              <a:t>반품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7BB75BE3-324E-EE4F-9A7F-1B4916B2352E}"/>
              </a:ext>
            </a:extLst>
          </p:cNvPr>
          <p:cNvSpPr/>
          <p:nvPr/>
        </p:nvSpPr>
        <p:spPr bwMode="auto">
          <a:xfrm>
            <a:off x="6427771" y="624654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FA263BD5-281B-0D41-908B-F9263407FF46}"/>
              </a:ext>
            </a:extLst>
          </p:cNvPr>
          <p:cNvSpPr/>
          <p:nvPr/>
        </p:nvSpPr>
        <p:spPr bwMode="auto">
          <a:xfrm>
            <a:off x="8334664" y="621860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B06D2C7B-8994-F942-903A-4CAA8BA24519}"/>
              </a:ext>
            </a:extLst>
          </p:cNvPr>
          <p:cNvSpPr>
            <a:spLocks noChangeAspect="1"/>
          </p:cNvSpPr>
          <p:nvPr/>
        </p:nvSpPr>
        <p:spPr bwMode="auto">
          <a:xfrm>
            <a:off x="6205380" y="6025316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graphicFrame>
        <p:nvGraphicFramePr>
          <p:cNvPr id="154" name="Group 90">
            <a:extLst>
              <a:ext uri="{FF2B5EF4-FFF2-40B4-BE49-F238E27FC236}">
                <a16:creationId xmlns:a16="http://schemas.microsoft.com/office/drawing/2014/main" id="{419D44FB-4781-7C48-8C43-23A947B480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3457198"/>
              </p:ext>
            </p:extLst>
          </p:nvPr>
        </p:nvGraphicFramePr>
        <p:xfrm>
          <a:off x="1099645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8" name="Group 90">
            <a:extLst>
              <a:ext uri="{FF2B5EF4-FFF2-40B4-BE49-F238E27FC236}">
                <a16:creationId xmlns:a16="http://schemas.microsoft.com/office/drawing/2014/main" id="{2C5F3C18-DCFB-6D4C-81CE-E50A9D37D4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9186849"/>
              </p:ext>
            </p:extLst>
          </p:nvPr>
        </p:nvGraphicFramePr>
        <p:xfrm>
          <a:off x="1028146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58F29667-0384-A246-86FA-AA72835AE417}"/>
              </a:ext>
            </a:extLst>
          </p:cNvPr>
          <p:cNvSpPr/>
          <p:nvPr/>
        </p:nvSpPr>
        <p:spPr>
          <a:xfrm>
            <a:off x="249129" y="5751643"/>
            <a:ext cx="2588790" cy="327315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9" name="Group 90">
            <a:extLst>
              <a:ext uri="{FF2B5EF4-FFF2-40B4-BE49-F238E27FC236}">
                <a16:creationId xmlns:a16="http://schemas.microsoft.com/office/drawing/2014/main" id="{D939A825-9A88-D24F-A83D-DEAC96AF12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930320"/>
              </p:ext>
            </p:extLst>
          </p:nvPr>
        </p:nvGraphicFramePr>
        <p:xfrm>
          <a:off x="2832189" y="5761439"/>
          <a:ext cx="700012" cy="287538"/>
        </p:xfrm>
        <a:graphic>
          <a:graphicData uri="http://schemas.openxmlformats.org/drawingml/2006/table">
            <a:tbl>
              <a:tblPr/>
              <a:tblGrid>
                <a:gridCol w="700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54189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6A82C2B-2861-3042-95D3-D2D82673A153}"/>
              </a:ext>
            </a:extLst>
          </p:cNvPr>
          <p:cNvSpPr>
            <a:spLocks noChangeAspect="1"/>
          </p:cNvSpPr>
          <p:nvPr/>
        </p:nvSpPr>
        <p:spPr bwMode="auto">
          <a:xfrm>
            <a:off x="965431" y="1110905"/>
            <a:ext cx="3510390" cy="256208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graphicFrame>
        <p:nvGraphicFramePr>
          <p:cNvPr id="80" name="Group 90">
            <a:extLst>
              <a:ext uri="{FF2B5EF4-FFF2-40B4-BE49-F238E27FC236}">
                <a16:creationId xmlns:a16="http://schemas.microsoft.com/office/drawing/2014/main" id="{3D7D1E7B-3531-F642-85AF-C65B2A95E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493183"/>
              </p:ext>
            </p:extLst>
          </p:nvPr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9" name="Group 90">
            <a:extLst>
              <a:ext uri="{FF2B5EF4-FFF2-40B4-BE49-F238E27FC236}">
                <a16:creationId xmlns:a16="http://schemas.microsoft.com/office/drawing/2014/main" id="{80698C67-6CE3-8045-A328-8F9EFD31BA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710762"/>
              </p:ext>
            </p:extLst>
          </p:nvPr>
        </p:nvGraphicFramePr>
        <p:xfrm>
          <a:off x="9269501" y="562446"/>
          <a:ext cx="2676438" cy="82296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DP_000000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no data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이 상품의 첫번째 리뷰를 작성해보세요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3330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3690552"/>
                  </a:ext>
                </a:extLst>
              </a:tr>
            </a:tbl>
          </a:graphicData>
        </a:graphic>
      </p:graphicFrame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5D64AD88-A4BD-7847-B24F-2D796FD23675}"/>
              </a:ext>
            </a:extLst>
          </p:cNvPr>
          <p:cNvSpPr>
            <a:spLocks noChangeAspect="1"/>
          </p:cNvSpPr>
          <p:nvPr/>
        </p:nvSpPr>
        <p:spPr bwMode="auto">
          <a:xfrm>
            <a:off x="979991" y="1654878"/>
            <a:ext cx="1710191" cy="177061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26" name="포인트가 5개인 별 23">
            <a:extLst>
              <a:ext uri="{FF2B5EF4-FFF2-40B4-BE49-F238E27FC236}">
                <a16:creationId xmlns:a16="http://schemas.microsoft.com/office/drawing/2014/main" id="{63A495C3-1DD1-E34E-BC1A-093C1E61B5B1}"/>
              </a:ext>
            </a:extLst>
          </p:cNvPr>
          <p:cNvSpPr/>
          <p:nvPr/>
        </p:nvSpPr>
        <p:spPr>
          <a:xfrm>
            <a:off x="1675169" y="229991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8" name="포인트가 5개인 별 24">
            <a:extLst>
              <a:ext uri="{FF2B5EF4-FFF2-40B4-BE49-F238E27FC236}">
                <a16:creationId xmlns:a16="http://schemas.microsoft.com/office/drawing/2014/main" id="{AE561D7B-D513-6D43-845C-8D5A16E298F6}"/>
              </a:ext>
            </a:extLst>
          </p:cNvPr>
          <p:cNvSpPr/>
          <p:nvPr/>
        </p:nvSpPr>
        <p:spPr>
          <a:xfrm>
            <a:off x="1813764" y="229991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9" name="포인트가 5개인 별 25">
            <a:extLst>
              <a:ext uri="{FF2B5EF4-FFF2-40B4-BE49-F238E27FC236}">
                <a16:creationId xmlns:a16="http://schemas.microsoft.com/office/drawing/2014/main" id="{6B2B8D60-7B10-4F40-B876-E23E49AF2016}"/>
              </a:ext>
            </a:extLst>
          </p:cNvPr>
          <p:cNvSpPr/>
          <p:nvPr/>
        </p:nvSpPr>
        <p:spPr>
          <a:xfrm>
            <a:off x="1948778" y="229991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0" name="포인트가 5개인 별 26">
            <a:extLst>
              <a:ext uri="{FF2B5EF4-FFF2-40B4-BE49-F238E27FC236}">
                <a16:creationId xmlns:a16="http://schemas.microsoft.com/office/drawing/2014/main" id="{3EA7F312-2446-694D-81CD-389218A85108}"/>
              </a:ext>
            </a:extLst>
          </p:cNvPr>
          <p:cNvSpPr/>
          <p:nvPr/>
        </p:nvSpPr>
        <p:spPr>
          <a:xfrm>
            <a:off x="2084996" y="229991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1" name="제목 1">
            <a:extLst>
              <a:ext uri="{FF2B5EF4-FFF2-40B4-BE49-F238E27FC236}">
                <a16:creationId xmlns:a16="http://schemas.microsoft.com/office/drawing/2014/main" id="{FC98B5A9-84F7-AD44-A4E0-6FA83F1F5FC8}"/>
              </a:ext>
            </a:extLst>
          </p:cNvPr>
          <p:cNvSpPr txBox="1">
            <a:spLocks/>
          </p:cNvSpPr>
          <p:nvPr/>
        </p:nvSpPr>
        <p:spPr>
          <a:xfrm>
            <a:off x="1518036" y="1787360"/>
            <a:ext cx="632086" cy="38606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32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32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32" name="포인트가 5개인 별 2">
            <a:extLst>
              <a:ext uri="{FF2B5EF4-FFF2-40B4-BE49-F238E27FC236}">
                <a16:creationId xmlns:a16="http://schemas.microsoft.com/office/drawing/2014/main" id="{074B9CAF-0C9C-304D-A0F8-17CAC587F039}"/>
              </a:ext>
            </a:extLst>
          </p:cNvPr>
          <p:cNvSpPr/>
          <p:nvPr/>
        </p:nvSpPr>
        <p:spPr>
          <a:xfrm>
            <a:off x="1530998" y="2299916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8CAF6998-61B1-7C4C-93CC-F6BBDC15283A}"/>
              </a:ext>
            </a:extLst>
          </p:cNvPr>
          <p:cNvSpPr>
            <a:spLocks noChangeAspect="1"/>
          </p:cNvSpPr>
          <p:nvPr/>
        </p:nvSpPr>
        <p:spPr bwMode="auto">
          <a:xfrm>
            <a:off x="1024997" y="2393705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6</a:t>
            </a:r>
            <a:r>
              <a:rPr lang="ko-KR" altLang="en-US" sz="900" dirty="0">
                <a:latin typeface="Trebuchet MS" pitchFamily="34" charset="0"/>
              </a:rPr>
              <a:t>개의 상품리뷰가 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0ABAF704-1B4B-184B-A2FF-57D4D5FF7C2E}"/>
              </a:ext>
            </a:extLst>
          </p:cNvPr>
          <p:cNvSpPr>
            <a:spLocks noChangeAspect="1"/>
          </p:cNvSpPr>
          <p:nvPr/>
        </p:nvSpPr>
        <p:spPr bwMode="auto">
          <a:xfrm>
            <a:off x="1136191" y="2993951"/>
            <a:ext cx="145531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01664241-1586-564F-AC75-E4FCCCE86604}"/>
              </a:ext>
            </a:extLst>
          </p:cNvPr>
          <p:cNvSpPr>
            <a:spLocks noChangeAspect="1"/>
          </p:cNvSpPr>
          <p:nvPr/>
        </p:nvSpPr>
        <p:spPr bwMode="auto">
          <a:xfrm>
            <a:off x="2750156" y="1654877"/>
            <a:ext cx="1710191" cy="177061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44" name="제목 1">
            <a:extLst>
              <a:ext uri="{FF2B5EF4-FFF2-40B4-BE49-F238E27FC236}">
                <a16:creationId xmlns:a16="http://schemas.microsoft.com/office/drawing/2014/main" id="{570DCE81-7F4A-0A4D-BD1E-1EA05CCC22CE}"/>
              </a:ext>
            </a:extLst>
          </p:cNvPr>
          <p:cNvSpPr txBox="1">
            <a:spLocks/>
          </p:cNvSpPr>
          <p:nvPr/>
        </p:nvSpPr>
        <p:spPr>
          <a:xfrm>
            <a:off x="2750155" y="1684395"/>
            <a:ext cx="1625493" cy="119518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“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상자를 열고 디테일에 훅 갔습니다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.”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  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45" name="제목 1">
            <a:extLst>
              <a:ext uri="{FF2B5EF4-FFF2-40B4-BE49-F238E27FC236}">
                <a16:creationId xmlns:a16="http://schemas.microsoft.com/office/drawing/2014/main" id="{4D117D73-8FFB-D84B-A33E-62709B6B130A}"/>
              </a:ext>
            </a:extLst>
          </p:cNvPr>
          <p:cNvSpPr txBox="1">
            <a:spLocks/>
          </p:cNvSpPr>
          <p:nvPr/>
        </p:nvSpPr>
        <p:spPr>
          <a:xfrm>
            <a:off x="979991" y="1355703"/>
            <a:ext cx="2763566" cy="24757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1000" b="1" dirty="0" err="1">
                <a:latin typeface="Trebuchet MS" panose="020B0603020202020204" pitchFamily="34" charset="0"/>
                <a:ea typeface="+mn-ea"/>
              </a:rPr>
              <a:t>상품리뷰</a:t>
            </a:r>
            <a:r>
              <a:rPr kumimoji="0" lang="en-US" altLang="ko-KR" sz="1000" b="1" dirty="0">
                <a:latin typeface="Trebuchet MS" panose="020B0603020202020204" pitchFamily="34" charset="0"/>
                <a:ea typeface="+mn-ea"/>
              </a:rPr>
              <a:t>(6)</a:t>
            </a: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   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grpSp>
        <p:nvGrpSpPr>
          <p:cNvPr id="155" name="그룹 154">
            <a:extLst>
              <a:ext uri="{FF2B5EF4-FFF2-40B4-BE49-F238E27FC236}">
                <a16:creationId xmlns:a16="http://schemas.microsoft.com/office/drawing/2014/main" id="{CD128C4E-A80A-4A47-B2E3-4284A61C8861}"/>
              </a:ext>
            </a:extLst>
          </p:cNvPr>
          <p:cNvGrpSpPr/>
          <p:nvPr/>
        </p:nvGrpSpPr>
        <p:grpSpPr>
          <a:xfrm>
            <a:off x="3263168" y="2895440"/>
            <a:ext cx="604081" cy="50083"/>
            <a:chOff x="1128701" y="5255693"/>
            <a:chExt cx="604081" cy="50083"/>
          </a:xfrm>
        </p:grpSpPr>
        <p:sp>
          <p:nvSpPr>
            <p:cNvPr id="156" name="포인트가 5개인 별 23">
              <a:extLst>
                <a:ext uri="{FF2B5EF4-FFF2-40B4-BE49-F238E27FC236}">
                  <a16:creationId xmlns:a16="http://schemas.microsoft.com/office/drawing/2014/main" id="{8816F4A6-2460-0F47-BE84-3BB85FA909A6}"/>
                </a:ext>
              </a:extLst>
            </p:cNvPr>
            <p:cNvSpPr/>
            <p:nvPr/>
          </p:nvSpPr>
          <p:spPr>
            <a:xfrm>
              <a:off x="1272872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7" name="포인트가 5개인 별 24">
              <a:extLst>
                <a:ext uri="{FF2B5EF4-FFF2-40B4-BE49-F238E27FC236}">
                  <a16:creationId xmlns:a16="http://schemas.microsoft.com/office/drawing/2014/main" id="{865470D2-60C5-2640-A7E1-89C7A3CB967A}"/>
                </a:ext>
              </a:extLst>
            </p:cNvPr>
            <p:cNvSpPr/>
            <p:nvPr/>
          </p:nvSpPr>
          <p:spPr>
            <a:xfrm>
              <a:off x="1411467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8" name="포인트가 5개인 별 25">
              <a:extLst>
                <a:ext uri="{FF2B5EF4-FFF2-40B4-BE49-F238E27FC236}">
                  <a16:creationId xmlns:a16="http://schemas.microsoft.com/office/drawing/2014/main" id="{7035E21E-95E1-6E47-845E-796830A219B2}"/>
                </a:ext>
              </a:extLst>
            </p:cNvPr>
            <p:cNvSpPr/>
            <p:nvPr/>
          </p:nvSpPr>
          <p:spPr>
            <a:xfrm>
              <a:off x="154648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9" name="포인트가 5개인 별 26">
              <a:extLst>
                <a:ext uri="{FF2B5EF4-FFF2-40B4-BE49-F238E27FC236}">
                  <a16:creationId xmlns:a16="http://schemas.microsoft.com/office/drawing/2014/main" id="{FFA5B45C-66FF-3B46-B354-EFD648675332}"/>
                </a:ext>
              </a:extLst>
            </p:cNvPr>
            <p:cNvSpPr/>
            <p:nvPr/>
          </p:nvSpPr>
          <p:spPr>
            <a:xfrm>
              <a:off x="1682699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0" name="포인트가 5개인 별 2">
              <a:extLst>
                <a:ext uri="{FF2B5EF4-FFF2-40B4-BE49-F238E27FC236}">
                  <a16:creationId xmlns:a16="http://schemas.microsoft.com/office/drawing/2014/main" id="{95083B25-449E-D84C-901E-B552A161A9A3}"/>
                </a:ext>
              </a:extLst>
            </p:cNvPr>
            <p:cNvSpPr/>
            <p:nvPr/>
          </p:nvSpPr>
          <p:spPr>
            <a:xfrm>
              <a:off x="1128701" y="5255693"/>
              <a:ext cx="50083" cy="50083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9BAEDF2B-9A72-F440-BA0D-3B09988A79F9}"/>
              </a:ext>
            </a:extLst>
          </p:cNvPr>
          <p:cNvSpPr>
            <a:spLocks noChangeAspect="1"/>
          </p:cNvSpPr>
          <p:nvPr/>
        </p:nvSpPr>
        <p:spPr bwMode="auto">
          <a:xfrm>
            <a:off x="5120166" y="1110905"/>
            <a:ext cx="3510390" cy="256208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64E84EC7-9AA2-1649-AF39-83C64E36DDF3}"/>
              </a:ext>
            </a:extLst>
          </p:cNvPr>
          <p:cNvSpPr>
            <a:spLocks noChangeAspect="1"/>
          </p:cNvSpPr>
          <p:nvPr/>
        </p:nvSpPr>
        <p:spPr bwMode="auto">
          <a:xfrm>
            <a:off x="6147705" y="2624916"/>
            <a:ext cx="1455312" cy="22145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1A29765C-F859-694C-838A-7FF9A5187C23}"/>
              </a:ext>
            </a:extLst>
          </p:cNvPr>
          <p:cNvSpPr/>
          <p:nvPr/>
        </p:nvSpPr>
        <p:spPr>
          <a:xfrm>
            <a:off x="5525210" y="1896422"/>
            <a:ext cx="290335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ko-KR" altLang="en-US" sz="1200" dirty="0">
                <a:solidFill>
                  <a:srgbClr val="0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이 상품의 첫번째 리뷰를 작성해보세요</a:t>
            </a:r>
            <a:r>
              <a:rPr kumimoji="0" lang="en-US" altLang="ko-KR" sz="1200" dirty="0">
                <a:solidFill>
                  <a:srgbClr val="0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endParaRPr lang="ko-KR" altLang="en-US" sz="1200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EB4CD0B0-1B1A-A84B-8174-1D3A2DE0B368}"/>
              </a:ext>
            </a:extLst>
          </p:cNvPr>
          <p:cNvSpPr/>
          <p:nvPr/>
        </p:nvSpPr>
        <p:spPr bwMode="auto">
          <a:xfrm>
            <a:off x="5397913" y="1813576"/>
            <a:ext cx="165691" cy="165691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6" name="제목 1">
            <a:extLst>
              <a:ext uri="{FF2B5EF4-FFF2-40B4-BE49-F238E27FC236}">
                <a16:creationId xmlns:a16="http://schemas.microsoft.com/office/drawing/2014/main" id="{DCEE2158-9FBF-7846-940C-EEBABF62CE1E}"/>
              </a:ext>
            </a:extLst>
          </p:cNvPr>
          <p:cNvSpPr txBox="1">
            <a:spLocks/>
          </p:cNvSpPr>
          <p:nvPr/>
        </p:nvSpPr>
        <p:spPr>
          <a:xfrm>
            <a:off x="3471190" y="1407397"/>
            <a:ext cx="992355" cy="27699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fontAlgn="auto">
              <a:spcAft>
                <a:spcPts val="0"/>
              </a:spcAft>
            </a:pPr>
            <a:r>
              <a:rPr kumimoji="0" lang="ko-KR" altLang="en-US" sz="1000" dirty="0">
                <a:latin typeface="Trebuchet MS" panose="020B0603020202020204" pitchFamily="34" charset="0"/>
                <a:ea typeface="+mn-ea"/>
              </a:rPr>
              <a:t>전체보기 </a:t>
            </a:r>
            <a:r>
              <a:rPr kumimoji="0" lang="en-US" altLang="ko-KR" sz="1000" dirty="0">
                <a:latin typeface="Trebuchet MS" panose="020B0603020202020204" pitchFamily="34" charset="0"/>
                <a:ea typeface="+mn-ea"/>
              </a:rPr>
              <a:t>&gt;</a:t>
            </a:r>
            <a:endParaRPr kumimoji="0" lang="ko-KR" altLang="ko-KR" sz="1000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820074-67E0-B744-B718-B40E32DA4262}"/>
              </a:ext>
            </a:extLst>
          </p:cNvPr>
          <p:cNvSpPr txBox="1"/>
          <p:nvPr/>
        </p:nvSpPr>
        <p:spPr>
          <a:xfrm>
            <a:off x="1932590" y="782301"/>
            <a:ext cx="15760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b="1" i="1" dirty="0">
                <a:solidFill>
                  <a:srgbClr val="00B0F0"/>
                </a:solidFill>
              </a:rPr>
              <a:t>리뷰 </a:t>
            </a:r>
            <a:r>
              <a:rPr kumimoji="1" lang="en-US" altLang="ko-KR" sz="1200" b="1" i="1" dirty="0">
                <a:solidFill>
                  <a:srgbClr val="00B0F0"/>
                </a:solidFill>
              </a:rPr>
              <a:t>data</a:t>
            </a:r>
            <a:r>
              <a:rPr kumimoji="1" lang="ko-KR" altLang="en-US" sz="1200" b="1" i="1" dirty="0">
                <a:solidFill>
                  <a:srgbClr val="00B0F0"/>
                </a:solidFill>
              </a:rPr>
              <a:t> 있을 경우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EA95794A-5A24-794D-8891-A73B80037FA2}"/>
              </a:ext>
            </a:extLst>
          </p:cNvPr>
          <p:cNvSpPr txBox="1"/>
          <p:nvPr/>
        </p:nvSpPr>
        <p:spPr>
          <a:xfrm>
            <a:off x="6188853" y="782301"/>
            <a:ext cx="15760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b="1" i="1" dirty="0">
                <a:solidFill>
                  <a:srgbClr val="00B0F0"/>
                </a:solidFill>
              </a:rPr>
              <a:t>리뷰 </a:t>
            </a:r>
            <a:r>
              <a:rPr kumimoji="1" lang="en-US" altLang="ko-KR" sz="1200" b="1" i="1" dirty="0">
                <a:solidFill>
                  <a:srgbClr val="00B0F0"/>
                </a:solidFill>
              </a:rPr>
              <a:t>data</a:t>
            </a:r>
            <a:r>
              <a:rPr kumimoji="1" lang="ko-KR" altLang="en-US" sz="1200" b="1" i="1" dirty="0">
                <a:solidFill>
                  <a:srgbClr val="00B0F0"/>
                </a:solidFill>
              </a:rPr>
              <a:t> 없을 경우</a:t>
            </a:r>
          </a:p>
        </p:txBody>
      </p:sp>
    </p:spTree>
    <p:extLst>
      <p:ext uri="{BB962C8B-B14F-4D97-AF65-F5344CB8AC3E}">
        <p14:creationId xmlns:p14="http://schemas.microsoft.com/office/powerpoint/2010/main" val="24548818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1110904"/>
            <a:ext cx="3510390" cy="510840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180B282-46B3-1E4C-A9EF-3471CAFF7E93}"/>
              </a:ext>
            </a:extLst>
          </p:cNvPr>
          <p:cNvSpPr>
            <a:spLocks noChangeAspect="1"/>
          </p:cNvSpPr>
          <p:nvPr/>
        </p:nvSpPr>
        <p:spPr bwMode="auto">
          <a:xfrm>
            <a:off x="2046554" y="2749973"/>
            <a:ext cx="1348140" cy="152611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Default</a:t>
            </a:r>
          </a:p>
          <a:p>
            <a:pPr algn="ctr" eaLnBrk="0" latinLnBrk="0" hangingPunct="0"/>
            <a:r>
              <a:rPr lang="en-US" altLang="ko-KR" sz="900" i="1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960E4D0-A8CC-1643-9C5C-4A43E3D32A52}"/>
              </a:ext>
            </a:extLst>
          </p:cNvPr>
          <p:cNvSpPr>
            <a:spLocks noChangeAspect="1"/>
          </p:cNvSpPr>
          <p:nvPr/>
        </p:nvSpPr>
        <p:spPr bwMode="auto">
          <a:xfrm>
            <a:off x="1992968" y="5092617"/>
            <a:ext cx="145531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6D25610B-594D-8042-A7E5-15F4240D5038}"/>
              </a:ext>
            </a:extLst>
          </p:cNvPr>
          <p:cNvSpPr/>
          <p:nvPr/>
        </p:nvSpPr>
        <p:spPr bwMode="auto">
          <a:xfrm>
            <a:off x="1920578" y="2677583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9C013B2A-CF1A-3B47-A5B9-0FC89F7218E4}"/>
              </a:ext>
            </a:extLst>
          </p:cNvPr>
          <p:cNvSpPr/>
          <p:nvPr/>
        </p:nvSpPr>
        <p:spPr bwMode="auto">
          <a:xfrm>
            <a:off x="1920578" y="507047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8782172-13E8-4749-8497-54B4CF889489}"/>
              </a:ext>
            </a:extLst>
          </p:cNvPr>
          <p:cNvSpPr>
            <a:spLocks noChangeAspect="1"/>
          </p:cNvSpPr>
          <p:nvPr/>
        </p:nvSpPr>
        <p:spPr bwMode="auto">
          <a:xfrm>
            <a:off x="1645807" y="1631920"/>
            <a:ext cx="2149635" cy="50414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리뷰쓰기</a:t>
            </a:r>
            <a:endParaRPr lang="en-US" altLang="ko-KR" sz="1200" b="1" dirty="0">
              <a:latin typeface="Trebuchet MS" pitchFamily="34" charset="0"/>
            </a:endParaRPr>
          </a:p>
          <a:p>
            <a:pPr algn="ctr" eaLnBrk="0" latinLnBrk="0" hangingPunct="0"/>
            <a:r>
              <a:rPr lang="ko-KR" altLang="en-US" sz="1050" b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쉽고 빠르게 리뷰를 남겨보세요</a:t>
            </a:r>
            <a:endParaRPr lang="en-US" altLang="ko-KR" sz="1050" b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5859D23-DA92-7E4E-AF31-88104013C198}"/>
              </a:ext>
            </a:extLst>
          </p:cNvPr>
          <p:cNvSpPr/>
          <p:nvPr/>
        </p:nvSpPr>
        <p:spPr>
          <a:xfrm>
            <a:off x="4113994" y="1225697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474107B-FB2A-2E4A-9A1E-1897B991D35E}"/>
              </a:ext>
            </a:extLst>
          </p:cNvPr>
          <p:cNvSpPr>
            <a:spLocks noChangeAspect="1"/>
          </p:cNvSpPr>
          <p:nvPr/>
        </p:nvSpPr>
        <p:spPr bwMode="auto">
          <a:xfrm>
            <a:off x="5060886" y="1110904"/>
            <a:ext cx="3510390" cy="510840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1" name="아래쪽 화살표[D] 40">
            <a:extLst>
              <a:ext uri="{FF2B5EF4-FFF2-40B4-BE49-F238E27FC236}">
                <a16:creationId xmlns:a16="http://schemas.microsoft.com/office/drawing/2014/main" id="{C7B50AFB-7685-AD48-BCEF-6EFFBBF5ABC6}"/>
              </a:ext>
            </a:extLst>
          </p:cNvPr>
          <p:cNvSpPr/>
          <p:nvPr/>
        </p:nvSpPr>
        <p:spPr>
          <a:xfrm rot="16200000">
            <a:off x="4610835" y="345213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4" name="아래쪽 화살표[D] 43">
            <a:extLst>
              <a:ext uri="{FF2B5EF4-FFF2-40B4-BE49-F238E27FC236}">
                <a16:creationId xmlns:a16="http://schemas.microsoft.com/office/drawing/2014/main" id="{9A7C078F-4F8F-994F-8882-57C12BA05196}"/>
              </a:ext>
            </a:extLst>
          </p:cNvPr>
          <p:cNvSpPr/>
          <p:nvPr/>
        </p:nvSpPr>
        <p:spPr>
          <a:xfrm rot="16200000">
            <a:off x="8676835" y="345213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11FCCC4-DE29-D545-BB47-F6556CAC731A}"/>
              </a:ext>
            </a:extLst>
          </p:cNvPr>
          <p:cNvSpPr>
            <a:spLocks noChangeAspect="1"/>
          </p:cNvSpPr>
          <p:nvPr/>
        </p:nvSpPr>
        <p:spPr bwMode="auto">
          <a:xfrm>
            <a:off x="5741263" y="1265436"/>
            <a:ext cx="2149635" cy="291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</p:txBody>
      </p: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1198E622-F837-E647-A799-1154A8153823}"/>
              </a:ext>
            </a:extLst>
          </p:cNvPr>
          <p:cNvCxnSpPr/>
          <p:nvPr/>
        </p:nvCxnSpPr>
        <p:spPr>
          <a:xfrm>
            <a:off x="5070923" y="1631920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[R] 47">
            <a:extLst>
              <a:ext uri="{FF2B5EF4-FFF2-40B4-BE49-F238E27FC236}">
                <a16:creationId xmlns:a16="http://schemas.microsoft.com/office/drawing/2014/main" id="{9D436C34-FBF2-C342-8AB5-0AEBAF320797}"/>
              </a:ext>
            </a:extLst>
          </p:cNvPr>
          <p:cNvCxnSpPr/>
          <p:nvPr/>
        </p:nvCxnSpPr>
        <p:spPr>
          <a:xfrm>
            <a:off x="5070917" y="1631920"/>
            <a:ext cx="720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0A6A7E2-D52E-D540-ADE8-F174EEB53284}"/>
              </a:ext>
            </a:extLst>
          </p:cNvPr>
          <p:cNvSpPr/>
          <p:nvPr/>
        </p:nvSpPr>
        <p:spPr>
          <a:xfrm>
            <a:off x="8211235" y="1225697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9A97904-A2A1-8A4B-A297-98BC84D983A5}"/>
              </a:ext>
            </a:extLst>
          </p:cNvPr>
          <p:cNvSpPr/>
          <p:nvPr/>
        </p:nvSpPr>
        <p:spPr bwMode="auto">
          <a:xfrm>
            <a:off x="5154845" y="3960753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1" name="제목 1">
            <a:extLst>
              <a:ext uri="{FF2B5EF4-FFF2-40B4-BE49-F238E27FC236}">
                <a16:creationId xmlns:a16="http://schemas.microsoft.com/office/drawing/2014/main" id="{9F7173EF-B1C3-5844-BFB5-6DC42A7E85E1}"/>
              </a:ext>
            </a:extLst>
          </p:cNvPr>
          <p:cNvSpPr txBox="1">
            <a:spLocks/>
          </p:cNvSpPr>
          <p:nvPr/>
        </p:nvSpPr>
        <p:spPr>
          <a:xfrm>
            <a:off x="5195186" y="3058326"/>
            <a:ext cx="3312925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800" b="1" dirty="0" err="1">
                <a:latin typeface="Trebuchet MS" panose="020B0603020202020204" pitchFamily="34" charset="0"/>
                <a:ea typeface="+mn-ea"/>
              </a:rPr>
              <a:t>별점은</a:t>
            </a: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 몇 개를 주시겠어요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?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2" name="포인트가 5개인 별[5] 51">
            <a:extLst>
              <a:ext uri="{FF2B5EF4-FFF2-40B4-BE49-F238E27FC236}">
                <a16:creationId xmlns:a16="http://schemas.microsoft.com/office/drawing/2014/main" id="{819474ED-815C-6D48-9010-3AB2FA8A6BA6}"/>
              </a:ext>
            </a:extLst>
          </p:cNvPr>
          <p:cNvSpPr/>
          <p:nvPr/>
        </p:nvSpPr>
        <p:spPr>
          <a:xfrm>
            <a:off x="5290112" y="3940797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7" name="포인트가 5개인 별[5] 56">
            <a:extLst>
              <a:ext uri="{FF2B5EF4-FFF2-40B4-BE49-F238E27FC236}">
                <a16:creationId xmlns:a16="http://schemas.microsoft.com/office/drawing/2014/main" id="{26BA1756-B49A-D84E-B91A-94AF7FCFF999}"/>
              </a:ext>
            </a:extLst>
          </p:cNvPr>
          <p:cNvSpPr/>
          <p:nvPr/>
        </p:nvSpPr>
        <p:spPr>
          <a:xfrm>
            <a:off x="5953958" y="3936161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8" name="포인트가 5개인 별[5] 57">
            <a:extLst>
              <a:ext uri="{FF2B5EF4-FFF2-40B4-BE49-F238E27FC236}">
                <a16:creationId xmlns:a16="http://schemas.microsoft.com/office/drawing/2014/main" id="{165936E6-0EB4-F94E-B00B-6356333EC0B8}"/>
              </a:ext>
            </a:extLst>
          </p:cNvPr>
          <p:cNvSpPr/>
          <p:nvPr/>
        </p:nvSpPr>
        <p:spPr>
          <a:xfrm>
            <a:off x="6617804" y="3936161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9" name="포인트가 5개인 별[5] 58">
            <a:extLst>
              <a:ext uri="{FF2B5EF4-FFF2-40B4-BE49-F238E27FC236}">
                <a16:creationId xmlns:a16="http://schemas.microsoft.com/office/drawing/2014/main" id="{3C323C85-A3A3-184F-AEA1-7D002B256521}"/>
              </a:ext>
            </a:extLst>
          </p:cNvPr>
          <p:cNvSpPr/>
          <p:nvPr/>
        </p:nvSpPr>
        <p:spPr>
          <a:xfrm>
            <a:off x="7281650" y="3936161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0" name="포인트가 5개인 별[5] 59">
            <a:extLst>
              <a:ext uri="{FF2B5EF4-FFF2-40B4-BE49-F238E27FC236}">
                <a16:creationId xmlns:a16="http://schemas.microsoft.com/office/drawing/2014/main" id="{021704A1-033B-464A-B72A-01B325B32C40}"/>
              </a:ext>
            </a:extLst>
          </p:cNvPr>
          <p:cNvSpPr/>
          <p:nvPr/>
        </p:nvSpPr>
        <p:spPr>
          <a:xfrm>
            <a:off x="7943535" y="3943852"/>
            <a:ext cx="515342" cy="515342"/>
          </a:xfrm>
          <a:prstGeom prst="star5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61" name="Group 90">
            <a:extLst>
              <a:ext uri="{FF2B5EF4-FFF2-40B4-BE49-F238E27FC236}">
                <a16:creationId xmlns:a16="http://schemas.microsoft.com/office/drawing/2014/main" id="{A22C1D91-1B1F-F44B-ADB9-6B2D6227D7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979489"/>
              </p:ext>
            </p:extLst>
          </p:nvPr>
        </p:nvGraphicFramePr>
        <p:xfrm>
          <a:off x="9269501" y="558055"/>
          <a:ext cx="2676438" cy="231919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DP_030200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리뷰용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샘플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(DB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연동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X)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다음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Step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화면으로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화면 첫번째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Step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으로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체크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구매여부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체크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로그인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화면으로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구매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작성할 상품평이 없습니다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40910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레이어 닫힘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이전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부모창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유지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7785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별점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선택 시 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화면으로 이동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788105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2" name="타원 61">
            <a:extLst>
              <a:ext uri="{FF2B5EF4-FFF2-40B4-BE49-F238E27FC236}">
                <a16:creationId xmlns:a16="http://schemas.microsoft.com/office/drawing/2014/main" id="{8CBD22CA-2B98-7549-8247-6A55F94216CE}"/>
              </a:ext>
            </a:extLst>
          </p:cNvPr>
          <p:cNvSpPr/>
          <p:nvPr/>
        </p:nvSpPr>
        <p:spPr bwMode="auto">
          <a:xfrm>
            <a:off x="4004682" y="119304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7012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1110904"/>
            <a:ext cx="3510390" cy="510840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5859D23-DA92-7E4E-AF31-88104013C198}"/>
              </a:ext>
            </a:extLst>
          </p:cNvPr>
          <p:cNvSpPr/>
          <p:nvPr/>
        </p:nvSpPr>
        <p:spPr>
          <a:xfrm>
            <a:off x="4113994" y="1225697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474107B-FB2A-2E4A-9A1E-1897B991D35E}"/>
              </a:ext>
            </a:extLst>
          </p:cNvPr>
          <p:cNvSpPr>
            <a:spLocks noChangeAspect="1"/>
          </p:cNvSpPr>
          <p:nvPr/>
        </p:nvSpPr>
        <p:spPr bwMode="auto">
          <a:xfrm>
            <a:off x="5060886" y="1110904"/>
            <a:ext cx="3510390" cy="510840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1" name="아래쪽 화살표[D] 40">
            <a:extLst>
              <a:ext uri="{FF2B5EF4-FFF2-40B4-BE49-F238E27FC236}">
                <a16:creationId xmlns:a16="http://schemas.microsoft.com/office/drawing/2014/main" id="{C7B50AFB-7685-AD48-BCEF-6EFFBBF5ABC6}"/>
              </a:ext>
            </a:extLst>
          </p:cNvPr>
          <p:cNvSpPr/>
          <p:nvPr/>
        </p:nvSpPr>
        <p:spPr>
          <a:xfrm rot="16200000">
            <a:off x="4610835" y="345213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4" name="아래쪽 화살표[D] 43">
            <a:extLst>
              <a:ext uri="{FF2B5EF4-FFF2-40B4-BE49-F238E27FC236}">
                <a16:creationId xmlns:a16="http://schemas.microsoft.com/office/drawing/2014/main" id="{9A7C078F-4F8F-994F-8882-57C12BA05196}"/>
              </a:ext>
            </a:extLst>
          </p:cNvPr>
          <p:cNvSpPr/>
          <p:nvPr/>
        </p:nvSpPr>
        <p:spPr>
          <a:xfrm rot="16200000">
            <a:off x="8676835" y="345213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11FCCC4-DE29-D545-BB47-F6556CAC731A}"/>
              </a:ext>
            </a:extLst>
          </p:cNvPr>
          <p:cNvSpPr>
            <a:spLocks noChangeAspect="1"/>
          </p:cNvSpPr>
          <p:nvPr/>
        </p:nvSpPr>
        <p:spPr bwMode="auto">
          <a:xfrm>
            <a:off x="5741263" y="1265436"/>
            <a:ext cx="2149635" cy="291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</p:txBody>
      </p: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1198E622-F837-E647-A799-1154A8153823}"/>
              </a:ext>
            </a:extLst>
          </p:cNvPr>
          <p:cNvCxnSpPr/>
          <p:nvPr/>
        </p:nvCxnSpPr>
        <p:spPr>
          <a:xfrm>
            <a:off x="5070923" y="1631920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[R] 47">
            <a:extLst>
              <a:ext uri="{FF2B5EF4-FFF2-40B4-BE49-F238E27FC236}">
                <a16:creationId xmlns:a16="http://schemas.microsoft.com/office/drawing/2014/main" id="{9D436C34-FBF2-C342-8AB5-0AEBAF320797}"/>
              </a:ext>
            </a:extLst>
          </p:cNvPr>
          <p:cNvCxnSpPr/>
          <p:nvPr/>
        </p:nvCxnSpPr>
        <p:spPr>
          <a:xfrm>
            <a:off x="5070917" y="1631920"/>
            <a:ext cx="720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0A6A7E2-D52E-D540-ADE8-F174EEB53284}"/>
              </a:ext>
            </a:extLst>
          </p:cNvPr>
          <p:cNvSpPr/>
          <p:nvPr/>
        </p:nvSpPr>
        <p:spPr>
          <a:xfrm>
            <a:off x="8211235" y="1225697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graphicFrame>
        <p:nvGraphicFramePr>
          <p:cNvPr id="61" name="Group 90">
            <a:extLst>
              <a:ext uri="{FF2B5EF4-FFF2-40B4-BE49-F238E27FC236}">
                <a16:creationId xmlns:a16="http://schemas.microsoft.com/office/drawing/2014/main" id="{A22C1D91-1B1F-F44B-ADB9-6B2D6227D7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6244265"/>
              </p:ext>
            </p:extLst>
          </p:nvPr>
        </p:nvGraphicFramePr>
        <p:xfrm>
          <a:off x="9269501" y="558055"/>
          <a:ext cx="2676438" cy="199915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DP_030200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 정도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어두워요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밝아요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단계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선택 시 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화면으로 이동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에서 기 선택된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컬러값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 시 지문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컬러는 어때요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?)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영역에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컬러값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어두워요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사이즈 정도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작아요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커요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단계 선택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선택 시 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화면으로 이동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에서 기 선택된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사이즈값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 시 지문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사이즈는 어때요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?)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영역에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컬러값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작아요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4091048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1557F321-4B80-224A-9BF4-032324C68F19}"/>
              </a:ext>
            </a:extLst>
          </p:cNvPr>
          <p:cNvSpPr>
            <a:spLocks noChangeAspect="1"/>
          </p:cNvSpPr>
          <p:nvPr/>
        </p:nvSpPr>
        <p:spPr bwMode="auto">
          <a:xfrm>
            <a:off x="1651761" y="1265436"/>
            <a:ext cx="2149635" cy="291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C42C84CB-D74E-4944-AA29-49965705A4C3}"/>
              </a:ext>
            </a:extLst>
          </p:cNvPr>
          <p:cNvCxnSpPr/>
          <p:nvPr/>
        </p:nvCxnSpPr>
        <p:spPr>
          <a:xfrm>
            <a:off x="981421" y="1631920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9D2099CF-FAAF-5D40-A116-3C914CC1B720}"/>
              </a:ext>
            </a:extLst>
          </p:cNvPr>
          <p:cNvCxnSpPr/>
          <p:nvPr/>
        </p:nvCxnSpPr>
        <p:spPr>
          <a:xfrm>
            <a:off x="981415" y="1631920"/>
            <a:ext cx="720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1B3EB3B0-22A4-D94C-9E4C-5C485B56E6FA}"/>
              </a:ext>
            </a:extLst>
          </p:cNvPr>
          <p:cNvCxnSpPr/>
          <p:nvPr/>
        </p:nvCxnSpPr>
        <p:spPr>
          <a:xfrm>
            <a:off x="965424" y="1631920"/>
            <a:ext cx="1116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[R] 55">
            <a:extLst>
              <a:ext uri="{FF2B5EF4-FFF2-40B4-BE49-F238E27FC236}">
                <a16:creationId xmlns:a16="http://schemas.microsoft.com/office/drawing/2014/main" id="{9E5FE2D8-DE1B-8648-9561-862EF945EC31}"/>
              </a:ext>
            </a:extLst>
          </p:cNvPr>
          <p:cNvCxnSpPr/>
          <p:nvPr/>
        </p:nvCxnSpPr>
        <p:spPr>
          <a:xfrm>
            <a:off x="965430" y="2176318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387BEDC5-F9F2-764E-8587-8CBF4E4CB916}"/>
              </a:ext>
            </a:extLst>
          </p:cNvPr>
          <p:cNvGrpSpPr/>
          <p:nvPr/>
        </p:nvGrpSpPr>
        <p:grpSpPr>
          <a:xfrm>
            <a:off x="1824387" y="1768153"/>
            <a:ext cx="1807836" cy="270772"/>
            <a:chOff x="714253" y="5077222"/>
            <a:chExt cx="3168765" cy="523033"/>
          </a:xfrm>
        </p:grpSpPr>
        <p:sp>
          <p:nvSpPr>
            <p:cNvPr id="64" name="포인트가 5개인 별[5] 63">
              <a:extLst>
                <a:ext uri="{FF2B5EF4-FFF2-40B4-BE49-F238E27FC236}">
                  <a16:creationId xmlns:a16="http://schemas.microsoft.com/office/drawing/2014/main" id="{9BDF8ED5-19AA-DB48-A6AE-7E2100DD6B99}"/>
                </a:ext>
              </a:extLst>
            </p:cNvPr>
            <p:cNvSpPr/>
            <p:nvPr/>
          </p:nvSpPr>
          <p:spPr>
            <a:xfrm>
              <a:off x="714253" y="5081858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5" name="포인트가 5개인 별[5] 64">
              <a:extLst>
                <a:ext uri="{FF2B5EF4-FFF2-40B4-BE49-F238E27FC236}">
                  <a16:creationId xmlns:a16="http://schemas.microsoft.com/office/drawing/2014/main" id="{B917C94F-7435-EA4D-8DD4-7A8C795204BC}"/>
                </a:ext>
              </a:extLst>
            </p:cNvPr>
            <p:cNvSpPr/>
            <p:nvPr/>
          </p:nvSpPr>
          <p:spPr>
            <a:xfrm>
              <a:off x="1378099" y="5077222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6" name="포인트가 5개인 별[5] 65">
              <a:extLst>
                <a:ext uri="{FF2B5EF4-FFF2-40B4-BE49-F238E27FC236}">
                  <a16:creationId xmlns:a16="http://schemas.microsoft.com/office/drawing/2014/main" id="{A08AFEE4-FA57-9A41-B65A-390483FB0481}"/>
                </a:ext>
              </a:extLst>
            </p:cNvPr>
            <p:cNvSpPr/>
            <p:nvPr/>
          </p:nvSpPr>
          <p:spPr>
            <a:xfrm>
              <a:off x="2041945" y="5077222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7" name="포인트가 5개인 별[5] 66">
              <a:extLst>
                <a:ext uri="{FF2B5EF4-FFF2-40B4-BE49-F238E27FC236}">
                  <a16:creationId xmlns:a16="http://schemas.microsoft.com/office/drawing/2014/main" id="{77420FB3-2226-5044-8009-44DD4DD8ED6B}"/>
                </a:ext>
              </a:extLst>
            </p:cNvPr>
            <p:cNvSpPr/>
            <p:nvPr/>
          </p:nvSpPr>
          <p:spPr>
            <a:xfrm>
              <a:off x="2705791" y="5077222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8" name="포인트가 5개인 별[5] 67">
              <a:extLst>
                <a:ext uri="{FF2B5EF4-FFF2-40B4-BE49-F238E27FC236}">
                  <a16:creationId xmlns:a16="http://schemas.microsoft.com/office/drawing/2014/main" id="{7B0BDF19-99AF-C142-A102-3C7F8AC5B457}"/>
                </a:ext>
              </a:extLst>
            </p:cNvPr>
            <p:cNvSpPr/>
            <p:nvPr/>
          </p:nvSpPr>
          <p:spPr>
            <a:xfrm>
              <a:off x="3367676" y="5084913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69" name="타원 68">
            <a:extLst>
              <a:ext uri="{FF2B5EF4-FFF2-40B4-BE49-F238E27FC236}">
                <a16:creationId xmlns:a16="http://schemas.microsoft.com/office/drawing/2014/main" id="{B1E54EAB-0CBB-BD4D-85E6-A2B543935385}"/>
              </a:ext>
            </a:extLst>
          </p:cNvPr>
          <p:cNvSpPr/>
          <p:nvPr/>
        </p:nvSpPr>
        <p:spPr bwMode="auto">
          <a:xfrm>
            <a:off x="1019460" y="385686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0" name="제목 1">
            <a:extLst>
              <a:ext uri="{FF2B5EF4-FFF2-40B4-BE49-F238E27FC236}">
                <a16:creationId xmlns:a16="http://schemas.microsoft.com/office/drawing/2014/main" id="{ABBF09BC-59EF-8D40-81D7-72BD7169CCA3}"/>
              </a:ext>
            </a:extLst>
          </p:cNvPr>
          <p:cNvSpPr txBox="1">
            <a:spLocks/>
          </p:cNvSpPr>
          <p:nvPr/>
        </p:nvSpPr>
        <p:spPr>
          <a:xfrm>
            <a:off x="989490" y="3058326"/>
            <a:ext cx="3492000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컬러는 어때요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?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E147034F-09E8-A34F-B9A6-8C934959E2A7}"/>
              </a:ext>
            </a:extLst>
          </p:cNvPr>
          <p:cNvSpPr>
            <a:spLocks noChangeAspect="1"/>
          </p:cNvSpPr>
          <p:nvPr/>
        </p:nvSpPr>
        <p:spPr bwMode="auto">
          <a:xfrm>
            <a:off x="1147796" y="3993148"/>
            <a:ext cx="63815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2" name="제목 1">
            <a:extLst>
              <a:ext uri="{FF2B5EF4-FFF2-40B4-BE49-F238E27FC236}">
                <a16:creationId xmlns:a16="http://schemas.microsoft.com/office/drawing/2014/main" id="{FFCBF805-C4C7-764B-84CF-ED21EEAA2764}"/>
              </a:ext>
            </a:extLst>
          </p:cNvPr>
          <p:cNvSpPr txBox="1">
            <a:spLocks/>
          </p:cNvSpPr>
          <p:nvPr/>
        </p:nvSpPr>
        <p:spPr>
          <a:xfrm>
            <a:off x="743307" y="4360504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어두워요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73" name="제목 1">
            <a:extLst>
              <a:ext uri="{FF2B5EF4-FFF2-40B4-BE49-F238E27FC236}">
                <a16:creationId xmlns:a16="http://schemas.microsoft.com/office/drawing/2014/main" id="{ECF116A5-30F2-214D-9DFB-E4118E515524}"/>
              </a:ext>
            </a:extLst>
          </p:cNvPr>
          <p:cNvSpPr txBox="1">
            <a:spLocks/>
          </p:cNvSpPr>
          <p:nvPr/>
        </p:nvSpPr>
        <p:spPr>
          <a:xfrm>
            <a:off x="3382979" y="4358973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밝아요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6E797D1B-0A2F-9B4B-9C06-59D05D955354}"/>
              </a:ext>
            </a:extLst>
          </p:cNvPr>
          <p:cNvSpPr>
            <a:spLocks noChangeAspect="1"/>
          </p:cNvSpPr>
          <p:nvPr/>
        </p:nvSpPr>
        <p:spPr bwMode="auto">
          <a:xfrm>
            <a:off x="1771286" y="3993149"/>
            <a:ext cx="63815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8EF76348-A1BD-4E46-AD0C-95063E10048E}"/>
              </a:ext>
            </a:extLst>
          </p:cNvPr>
          <p:cNvSpPr>
            <a:spLocks noChangeAspect="1"/>
          </p:cNvSpPr>
          <p:nvPr/>
        </p:nvSpPr>
        <p:spPr bwMode="auto">
          <a:xfrm>
            <a:off x="2392998" y="3993148"/>
            <a:ext cx="63815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32A54026-3C19-6145-B7D1-835A09C5E501}"/>
              </a:ext>
            </a:extLst>
          </p:cNvPr>
          <p:cNvSpPr>
            <a:spLocks noChangeAspect="1"/>
          </p:cNvSpPr>
          <p:nvPr/>
        </p:nvSpPr>
        <p:spPr bwMode="auto">
          <a:xfrm>
            <a:off x="3016488" y="3992491"/>
            <a:ext cx="638156" cy="31600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563FAB3C-00C1-DC4E-8AF7-49B4CFB1730E}"/>
              </a:ext>
            </a:extLst>
          </p:cNvPr>
          <p:cNvSpPr>
            <a:spLocks noChangeAspect="1"/>
          </p:cNvSpPr>
          <p:nvPr/>
        </p:nvSpPr>
        <p:spPr bwMode="auto">
          <a:xfrm>
            <a:off x="3656378" y="3992491"/>
            <a:ext cx="638156" cy="31600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cxnSp>
        <p:nvCxnSpPr>
          <p:cNvPr id="78" name="직선 연결선[R] 77">
            <a:extLst>
              <a:ext uri="{FF2B5EF4-FFF2-40B4-BE49-F238E27FC236}">
                <a16:creationId xmlns:a16="http://schemas.microsoft.com/office/drawing/2014/main" id="{D1F1214F-ECBD-2049-993C-68A7014369EE}"/>
              </a:ext>
            </a:extLst>
          </p:cNvPr>
          <p:cNvCxnSpPr/>
          <p:nvPr/>
        </p:nvCxnSpPr>
        <p:spPr>
          <a:xfrm>
            <a:off x="5090899" y="2176318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AF6C6460-62A1-674A-8839-6C5F9166CD54}"/>
              </a:ext>
            </a:extLst>
          </p:cNvPr>
          <p:cNvGrpSpPr/>
          <p:nvPr/>
        </p:nvGrpSpPr>
        <p:grpSpPr>
          <a:xfrm>
            <a:off x="5949856" y="1768153"/>
            <a:ext cx="1807836" cy="270772"/>
            <a:chOff x="714253" y="5077222"/>
            <a:chExt cx="3168765" cy="523033"/>
          </a:xfrm>
        </p:grpSpPr>
        <p:sp>
          <p:nvSpPr>
            <p:cNvPr id="80" name="포인트가 5개인 별[5] 79">
              <a:extLst>
                <a:ext uri="{FF2B5EF4-FFF2-40B4-BE49-F238E27FC236}">
                  <a16:creationId xmlns:a16="http://schemas.microsoft.com/office/drawing/2014/main" id="{38CE2D76-9BC5-B54C-AD28-EB4FB7BDA82D}"/>
                </a:ext>
              </a:extLst>
            </p:cNvPr>
            <p:cNvSpPr/>
            <p:nvPr/>
          </p:nvSpPr>
          <p:spPr>
            <a:xfrm>
              <a:off x="714253" y="5081858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1" name="포인트가 5개인 별[5] 80">
              <a:extLst>
                <a:ext uri="{FF2B5EF4-FFF2-40B4-BE49-F238E27FC236}">
                  <a16:creationId xmlns:a16="http://schemas.microsoft.com/office/drawing/2014/main" id="{2243899B-076B-B141-8C25-5BFBE59992C1}"/>
                </a:ext>
              </a:extLst>
            </p:cNvPr>
            <p:cNvSpPr/>
            <p:nvPr/>
          </p:nvSpPr>
          <p:spPr>
            <a:xfrm>
              <a:off x="1378099" y="5077222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2" name="포인트가 5개인 별[5] 81">
              <a:extLst>
                <a:ext uri="{FF2B5EF4-FFF2-40B4-BE49-F238E27FC236}">
                  <a16:creationId xmlns:a16="http://schemas.microsoft.com/office/drawing/2014/main" id="{740EBB11-B3DF-7B4E-B094-6910BEB8C291}"/>
                </a:ext>
              </a:extLst>
            </p:cNvPr>
            <p:cNvSpPr/>
            <p:nvPr/>
          </p:nvSpPr>
          <p:spPr>
            <a:xfrm>
              <a:off x="2041945" y="5077222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3" name="포인트가 5개인 별[5] 82">
              <a:extLst>
                <a:ext uri="{FF2B5EF4-FFF2-40B4-BE49-F238E27FC236}">
                  <a16:creationId xmlns:a16="http://schemas.microsoft.com/office/drawing/2014/main" id="{5100B12B-E693-584B-BC6B-1B1CCCC5C026}"/>
                </a:ext>
              </a:extLst>
            </p:cNvPr>
            <p:cNvSpPr/>
            <p:nvPr/>
          </p:nvSpPr>
          <p:spPr>
            <a:xfrm>
              <a:off x="2705791" y="5077222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4" name="포인트가 5개인 별[5] 83">
              <a:extLst>
                <a:ext uri="{FF2B5EF4-FFF2-40B4-BE49-F238E27FC236}">
                  <a16:creationId xmlns:a16="http://schemas.microsoft.com/office/drawing/2014/main" id="{BA6A5A65-EE6A-CF40-BDE2-EA623EB742FE}"/>
                </a:ext>
              </a:extLst>
            </p:cNvPr>
            <p:cNvSpPr/>
            <p:nvPr/>
          </p:nvSpPr>
          <p:spPr>
            <a:xfrm>
              <a:off x="3367676" y="5084913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F8CE7347-C4BA-9C4E-9105-3086ECF54DE7}"/>
              </a:ext>
            </a:extLst>
          </p:cNvPr>
          <p:cNvSpPr>
            <a:spLocks noChangeAspect="1"/>
          </p:cNvSpPr>
          <p:nvPr/>
        </p:nvSpPr>
        <p:spPr bwMode="auto">
          <a:xfrm>
            <a:off x="5275366" y="2617101"/>
            <a:ext cx="638156" cy="30830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CE0C478-AD84-6347-B030-7021D4DB20A8}"/>
              </a:ext>
            </a:extLst>
          </p:cNvPr>
          <p:cNvSpPr>
            <a:spLocks noChangeAspect="1"/>
          </p:cNvSpPr>
          <p:nvPr/>
        </p:nvSpPr>
        <p:spPr bwMode="auto">
          <a:xfrm>
            <a:off x="5949856" y="2617102"/>
            <a:ext cx="587156" cy="308307"/>
          </a:xfrm>
          <a:prstGeom prst="rect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83E8EE35-790F-1D4B-B941-EC7188A3733A}"/>
              </a:ext>
            </a:extLst>
          </p:cNvPr>
          <p:cNvSpPr>
            <a:spLocks noChangeAspect="1"/>
          </p:cNvSpPr>
          <p:nvPr/>
        </p:nvSpPr>
        <p:spPr bwMode="auto">
          <a:xfrm>
            <a:off x="6520568" y="2617101"/>
            <a:ext cx="638156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E1B116DF-18B9-034A-99A4-13A95D31E680}"/>
              </a:ext>
            </a:extLst>
          </p:cNvPr>
          <p:cNvSpPr>
            <a:spLocks noChangeAspect="1"/>
          </p:cNvSpPr>
          <p:nvPr/>
        </p:nvSpPr>
        <p:spPr bwMode="auto">
          <a:xfrm>
            <a:off x="7144058" y="2617102"/>
            <a:ext cx="638156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32C4867D-AED1-5445-B4D8-86D2F06CBEC4}"/>
              </a:ext>
            </a:extLst>
          </p:cNvPr>
          <p:cNvSpPr>
            <a:spLocks noChangeAspect="1"/>
          </p:cNvSpPr>
          <p:nvPr/>
        </p:nvSpPr>
        <p:spPr bwMode="auto">
          <a:xfrm>
            <a:off x="7783948" y="2617102"/>
            <a:ext cx="638156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0" name="제목 1">
            <a:extLst>
              <a:ext uri="{FF2B5EF4-FFF2-40B4-BE49-F238E27FC236}">
                <a16:creationId xmlns:a16="http://schemas.microsoft.com/office/drawing/2014/main" id="{AFDF0409-AEB6-7848-856D-3057424A0A54}"/>
              </a:ext>
            </a:extLst>
          </p:cNvPr>
          <p:cNvSpPr txBox="1">
            <a:spLocks/>
          </p:cNvSpPr>
          <p:nvPr/>
        </p:nvSpPr>
        <p:spPr>
          <a:xfrm>
            <a:off x="6209596" y="2258870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어두워요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DF8E19C8-5300-E040-910D-B546B063831A}"/>
              </a:ext>
            </a:extLst>
          </p:cNvPr>
          <p:cNvSpPr/>
          <p:nvPr/>
        </p:nvSpPr>
        <p:spPr bwMode="auto">
          <a:xfrm>
            <a:off x="5100893" y="405016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92" name="제목 1">
            <a:extLst>
              <a:ext uri="{FF2B5EF4-FFF2-40B4-BE49-F238E27FC236}">
                <a16:creationId xmlns:a16="http://schemas.microsoft.com/office/drawing/2014/main" id="{8ED5A56E-6A31-6947-92A7-D08A20083610}"/>
              </a:ext>
            </a:extLst>
          </p:cNvPr>
          <p:cNvSpPr txBox="1">
            <a:spLocks/>
          </p:cNvSpPr>
          <p:nvPr/>
        </p:nvSpPr>
        <p:spPr>
          <a:xfrm>
            <a:off x="5070923" y="3433796"/>
            <a:ext cx="3492000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사이즈는 어때요</a:t>
            </a:r>
            <a:r>
              <a:rPr kumimoji="0" lang="en-US" altLang="ko-KR" sz="1800" b="1" dirty="0">
                <a:latin typeface="Trebuchet MS" panose="020B0603020202020204" pitchFamily="34" charset="0"/>
                <a:ea typeface="+mn-ea"/>
              </a:rPr>
              <a:t>?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9EE1D7CA-78B7-6E4B-957B-6643BCEE81C9}"/>
              </a:ext>
            </a:extLst>
          </p:cNvPr>
          <p:cNvSpPr>
            <a:spLocks noChangeAspect="1"/>
          </p:cNvSpPr>
          <p:nvPr/>
        </p:nvSpPr>
        <p:spPr bwMode="auto">
          <a:xfrm>
            <a:off x="5229229" y="4186454"/>
            <a:ext cx="63815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4" name="제목 1">
            <a:extLst>
              <a:ext uri="{FF2B5EF4-FFF2-40B4-BE49-F238E27FC236}">
                <a16:creationId xmlns:a16="http://schemas.microsoft.com/office/drawing/2014/main" id="{F5E80C3C-3AAF-7B42-9147-5DAAB0320307}"/>
              </a:ext>
            </a:extLst>
          </p:cNvPr>
          <p:cNvSpPr txBox="1">
            <a:spLocks/>
          </p:cNvSpPr>
          <p:nvPr/>
        </p:nvSpPr>
        <p:spPr>
          <a:xfrm>
            <a:off x="4824740" y="4553810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작아요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95" name="제목 1">
            <a:extLst>
              <a:ext uri="{FF2B5EF4-FFF2-40B4-BE49-F238E27FC236}">
                <a16:creationId xmlns:a16="http://schemas.microsoft.com/office/drawing/2014/main" id="{F46A5F49-AA14-8844-88CB-FDEAF0AF4280}"/>
              </a:ext>
            </a:extLst>
          </p:cNvPr>
          <p:cNvSpPr txBox="1">
            <a:spLocks/>
          </p:cNvSpPr>
          <p:nvPr/>
        </p:nvSpPr>
        <p:spPr>
          <a:xfrm>
            <a:off x="7464412" y="4552279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커요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49668BED-7CF7-DF40-8B36-99868DA43AC9}"/>
              </a:ext>
            </a:extLst>
          </p:cNvPr>
          <p:cNvSpPr>
            <a:spLocks noChangeAspect="1"/>
          </p:cNvSpPr>
          <p:nvPr/>
        </p:nvSpPr>
        <p:spPr bwMode="auto">
          <a:xfrm>
            <a:off x="5852719" y="4186455"/>
            <a:ext cx="63815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41CE52D8-B4B0-714B-A3EF-4170225E7F6F}"/>
              </a:ext>
            </a:extLst>
          </p:cNvPr>
          <p:cNvSpPr>
            <a:spLocks noChangeAspect="1"/>
          </p:cNvSpPr>
          <p:nvPr/>
        </p:nvSpPr>
        <p:spPr bwMode="auto">
          <a:xfrm>
            <a:off x="6474431" y="4186454"/>
            <a:ext cx="63815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DFD978C9-8070-B24D-A271-5004DD436A88}"/>
              </a:ext>
            </a:extLst>
          </p:cNvPr>
          <p:cNvSpPr>
            <a:spLocks noChangeAspect="1"/>
          </p:cNvSpPr>
          <p:nvPr/>
        </p:nvSpPr>
        <p:spPr bwMode="auto">
          <a:xfrm>
            <a:off x="7097921" y="4186455"/>
            <a:ext cx="63815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3E3A82D8-95E3-4A4E-9BA6-F4A8D9E41EC8}"/>
              </a:ext>
            </a:extLst>
          </p:cNvPr>
          <p:cNvSpPr>
            <a:spLocks noChangeAspect="1"/>
          </p:cNvSpPr>
          <p:nvPr/>
        </p:nvSpPr>
        <p:spPr bwMode="auto">
          <a:xfrm>
            <a:off x="7737811" y="4186455"/>
            <a:ext cx="638156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cxnSp>
        <p:nvCxnSpPr>
          <p:cNvPr id="100" name="직선 연결선[R] 99">
            <a:extLst>
              <a:ext uri="{FF2B5EF4-FFF2-40B4-BE49-F238E27FC236}">
                <a16:creationId xmlns:a16="http://schemas.microsoft.com/office/drawing/2014/main" id="{ABFCDF78-70DB-5946-BABE-094D3454A4D0}"/>
              </a:ext>
            </a:extLst>
          </p:cNvPr>
          <p:cNvCxnSpPr/>
          <p:nvPr/>
        </p:nvCxnSpPr>
        <p:spPr>
          <a:xfrm>
            <a:off x="5090899" y="3203975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7" name="Group 90">
            <a:extLst>
              <a:ext uri="{FF2B5EF4-FFF2-40B4-BE49-F238E27FC236}">
                <a16:creationId xmlns:a16="http://schemas.microsoft.com/office/drawing/2014/main" id="{BFF2074B-2D1A-B848-B863-C27F13422140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8468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graphicFrame>
        <p:nvGraphicFramePr>
          <p:cNvPr id="30" name="Group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398051"/>
              </p:ext>
            </p:extLst>
          </p:nvPr>
        </p:nvGraphicFramePr>
        <p:xfrm>
          <a:off x="9269501" y="558055"/>
          <a:ext cx="2676438" cy="269748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클릭 시 로컬 파일 업로드 가능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(jpg,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png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gif)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개만 등록 가능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건너뛰기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해당 화면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skip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후 다음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Step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화면으로 이동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 Area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 Area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‘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리뷰등록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리뷰보기 화면으로 이동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구매 상품의 사이즈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컬러에 대한 리뷰를 남길 수 있도록 안내 문구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등록 사진에 대한 가이드 코멘트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1110904"/>
            <a:ext cx="3510390" cy="510840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474107B-FB2A-2E4A-9A1E-1897B991D35E}"/>
              </a:ext>
            </a:extLst>
          </p:cNvPr>
          <p:cNvSpPr>
            <a:spLocks noChangeAspect="1"/>
          </p:cNvSpPr>
          <p:nvPr/>
        </p:nvSpPr>
        <p:spPr bwMode="auto">
          <a:xfrm>
            <a:off x="5060886" y="1110904"/>
            <a:ext cx="3510390" cy="510840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1" name="아래쪽 화살표[D] 40">
            <a:extLst>
              <a:ext uri="{FF2B5EF4-FFF2-40B4-BE49-F238E27FC236}">
                <a16:creationId xmlns:a16="http://schemas.microsoft.com/office/drawing/2014/main" id="{C7B50AFB-7685-AD48-BCEF-6EFFBBF5ABC6}"/>
              </a:ext>
            </a:extLst>
          </p:cNvPr>
          <p:cNvSpPr/>
          <p:nvPr/>
        </p:nvSpPr>
        <p:spPr>
          <a:xfrm rot="16200000">
            <a:off x="4610835" y="345213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11FCCC4-DE29-D545-BB47-F6556CAC731A}"/>
              </a:ext>
            </a:extLst>
          </p:cNvPr>
          <p:cNvSpPr>
            <a:spLocks noChangeAspect="1"/>
          </p:cNvSpPr>
          <p:nvPr/>
        </p:nvSpPr>
        <p:spPr bwMode="auto">
          <a:xfrm>
            <a:off x="1638523" y="1265436"/>
            <a:ext cx="2149635" cy="291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</p:txBody>
      </p: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1198E622-F837-E647-A799-1154A8153823}"/>
              </a:ext>
            </a:extLst>
          </p:cNvPr>
          <p:cNvCxnSpPr/>
          <p:nvPr/>
        </p:nvCxnSpPr>
        <p:spPr>
          <a:xfrm>
            <a:off x="968183" y="1631920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[R] 47">
            <a:extLst>
              <a:ext uri="{FF2B5EF4-FFF2-40B4-BE49-F238E27FC236}">
                <a16:creationId xmlns:a16="http://schemas.microsoft.com/office/drawing/2014/main" id="{9D436C34-FBF2-C342-8AB5-0AEBAF320797}"/>
              </a:ext>
            </a:extLst>
          </p:cNvPr>
          <p:cNvCxnSpPr/>
          <p:nvPr/>
        </p:nvCxnSpPr>
        <p:spPr>
          <a:xfrm>
            <a:off x="968174" y="1631920"/>
            <a:ext cx="172800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0A6A7E2-D52E-D540-ADE8-F174EEB53284}"/>
              </a:ext>
            </a:extLst>
          </p:cNvPr>
          <p:cNvSpPr/>
          <p:nvPr/>
        </p:nvSpPr>
        <p:spPr>
          <a:xfrm>
            <a:off x="4108495" y="1225697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sp>
        <p:nvSpPr>
          <p:cNvPr id="39" name="아래쪽 화살표[D] 38">
            <a:extLst>
              <a:ext uri="{FF2B5EF4-FFF2-40B4-BE49-F238E27FC236}">
                <a16:creationId xmlns:a16="http://schemas.microsoft.com/office/drawing/2014/main" id="{9C2D5991-12C3-2A41-9314-78F302C5570C}"/>
              </a:ext>
            </a:extLst>
          </p:cNvPr>
          <p:cNvSpPr/>
          <p:nvPr/>
        </p:nvSpPr>
        <p:spPr>
          <a:xfrm rot="16200000">
            <a:off x="448172" y="345213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83" name="직선 연결선[R] 82">
            <a:extLst>
              <a:ext uri="{FF2B5EF4-FFF2-40B4-BE49-F238E27FC236}">
                <a16:creationId xmlns:a16="http://schemas.microsoft.com/office/drawing/2014/main" id="{7A973BA0-344A-1448-81F4-0B910F297059}"/>
              </a:ext>
            </a:extLst>
          </p:cNvPr>
          <p:cNvCxnSpPr/>
          <p:nvPr/>
        </p:nvCxnSpPr>
        <p:spPr>
          <a:xfrm>
            <a:off x="968177" y="2438890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EFF32A7C-1E5F-A342-BBD5-CD69F53A29F1}"/>
              </a:ext>
            </a:extLst>
          </p:cNvPr>
          <p:cNvSpPr>
            <a:spLocks noChangeAspect="1"/>
          </p:cNvSpPr>
          <p:nvPr/>
        </p:nvSpPr>
        <p:spPr bwMode="auto">
          <a:xfrm>
            <a:off x="1172626" y="2777491"/>
            <a:ext cx="638156" cy="308308"/>
          </a:xfrm>
          <a:prstGeom prst="rect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3273E9DE-B058-7145-99F3-D3BB86C25EA1}"/>
              </a:ext>
            </a:extLst>
          </p:cNvPr>
          <p:cNvSpPr>
            <a:spLocks noChangeAspect="1"/>
          </p:cNvSpPr>
          <p:nvPr/>
        </p:nvSpPr>
        <p:spPr bwMode="auto">
          <a:xfrm>
            <a:off x="1827134" y="2777492"/>
            <a:ext cx="607138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FCEAC2AF-AA14-6C48-A1DD-9790184AE5EA}"/>
              </a:ext>
            </a:extLst>
          </p:cNvPr>
          <p:cNvSpPr>
            <a:spLocks noChangeAspect="1"/>
          </p:cNvSpPr>
          <p:nvPr/>
        </p:nvSpPr>
        <p:spPr bwMode="auto">
          <a:xfrm>
            <a:off x="2417828" y="2777491"/>
            <a:ext cx="638156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1F0FA4B7-040A-674C-83B0-24089DAD5039}"/>
              </a:ext>
            </a:extLst>
          </p:cNvPr>
          <p:cNvSpPr>
            <a:spLocks noChangeAspect="1"/>
          </p:cNvSpPr>
          <p:nvPr/>
        </p:nvSpPr>
        <p:spPr bwMode="auto">
          <a:xfrm>
            <a:off x="3041318" y="2777492"/>
            <a:ext cx="638156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7098D0F0-4324-BA4A-9E3F-0D68183C91D9}"/>
              </a:ext>
            </a:extLst>
          </p:cNvPr>
          <p:cNvSpPr>
            <a:spLocks noChangeAspect="1"/>
          </p:cNvSpPr>
          <p:nvPr/>
        </p:nvSpPr>
        <p:spPr bwMode="auto">
          <a:xfrm>
            <a:off x="3681208" y="2777492"/>
            <a:ext cx="638156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96" name="제목 1">
            <a:extLst>
              <a:ext uri="{FF2B5EF4-FFF2-40B4-BE49-F238E27FC236}">
                <a16:creationId xmlns:a16="http://schemas.microsoft.com/office/drawing/2014/main" id="{FFD9E3B6-FA40-AD49-B927-E23AF25F8400}"/>
              </a:ext>
            </a:extLst>
          </p:cNvPr>
          <p:cNvSpPr txBox="1">
            <a:spLocks/>
          </p:cNvSpPr>
          <p:nvPr/>
        </p:nvSpPr>
        <p:spPr>
          <a:xfrm>
            <a:off x="2106856" y="2483580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작아요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97" name="제목 1">
            <a:extLst>
              <a:ext uri="{FF2B5EF4-FFF2-40B4-BE49-F238E27FC236}">
                <a16:creationId xmlns:a16="http://schemas.microsoft.com/office/drawing/2014/main" id="{541BE371-20B7-6642-8B1D-BD0B1E7EBF9F}"/>
              </a:ext>
            </a:extLst>
          </p:cNvPr>
          <p:cNvSpPr txBox="1">
            <a:spLocks/>
          </p:cNvSpPr>
          <p:nvPr/>
        </p:nvSpPr>
        <p:spPr>
          <a:xfrm>
            <a:off x="996570" y="3346514"/>
            <a:ext cx="3463607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800" b="1" dirty="0">
                <a:latin typeface="Trebuchet MS" panose="020B0603020202020204" pitchFamily="34" charset="0"/>
                <a:ea typeface="+mn-ea"/>
              </a:rPr>
              <a:t>상품 사진을 남겨주세요</a:t>
            </a:r>
            <a:endParaRPr kumimoji="0" lang="ko-KR" altLang="ko-KR" sz="18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B60088C2-2BB5-FF48-A9E7-5B7CA024E4F8}"/>
              </a:ext>
            </a:extLst>
          </p:cNvPr>
          <p:cNvSpPr>
            <a:spLocks noChangeAspect="1"/>
          </p:cNvSpPr>
          <p:nvPr/>
        </p:nvSpPr>
        <p:spPr bwMode="auto">
          <a:xfrm>
            <a:off x="2063526" y="3883109"/>
            <a:ext cx="1348140" cy="12991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4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+</a:t>
            </a:r>
          </a:p>
        </p:txBody>
      </p:sp>
      <p:sp>
        <p:nvSpPr>
          <p:cNvPr id="99" name="제목 1">
            <a:extLst>
              <a:ext uri="{FF2B5EF4-FFF2-40B4-BE49-F238E27FC236}">
                <a16:creationId xmlns:a16="http://schemas.microsoft.com/office/drawing/2014/main" id="{186CE459-5F87-5D47-8613-96238FC5A08E}"/>
              </a:ext>
            </a:extLst>
          </p:cNvPr>
          <p:cNvSpPr txBox="1">
            <a:spLocks/>
          </p:cNvSpPr>
          <p:nvPr/>
        </p:nvSpPr>
        <p:spPr>
          <a:xfrm>
            <a:off x="2128275" y="5720660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u="sng" dirty="0">
                <a:latin typeface="Trebuchet MS" panose="020B0603020202020204" pitchFamily="34" charset="0"/>
                <a:ea typeface="+mn-ea"/>
              </a:rPr>
              <a:t>건너뛰기</a:t>
            </a:r>
            <a:endParaRPr kumimoji="0" lang="ko-KR" altLang="ko-KR" sz="1000" b="1" u="sng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615682AA-C6FC-3B43-9FB3-D03E679D00B0}"/>
              </a:ext>
            </a:extLst>
          </p:cNvPr>
          <p:cNvSpPr/>
          <p:nvPr/>
        </p:nvSpPr>
        <p:spPr bwMode="auto">
          <a:xfrm>
            <a:off x="1923394" y="385229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5531AAC5-2B98-9D45-B81A-F620E49A21B2}"/>
              </a:ext>
            </a:extLst>
          </p:cNvPr>
          <p:cNvSpPr/>
          <p:nvPr/>
        </p:nvSpPr>
        <p:spPr bwMode="auto">
          <a:xfrm>
            <a:off x="2390719" y="5634245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102" name="직선 연결선[R] 101">
            <a:extLst>
              <a:ext uri="{FF2B5EF4-FFF2-40B4-BE49-F238E27FC236}">
                <a16:creationId xmlns:a16="http://schemas.microsoft.com/office/drawing/2014/main" id="{0B3542B7-8D78-144C-8435-2F57AE2434DB}"/>
              </a:ext>
            </a:extLst>
          </p:cNvPr>
          <p:cNvCxnSpPr/>
          <p:nvPr/>
        </p:nvCxnSpPr>
        <p:spPr>
          <a:xfrm>
            <a:off x="968177" y="3218716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7D8FE3D4-4B9B-414D-9DEC-2133DD4E718E}"/>
              </a:ext>
            </a:extLst>
          </p:cNvPr>
          <p:cNvSpPr>
            <a:spLocks noChangeAspect="1"/>
          </p:cNvSpPr>
          <p:nvPr/>
        </p:nvSpPr>
        <p:spPr bwMode="auto">
          <a:xfrm>
            <a:off x="1172626" y="2046977"/>
            <a:ext cx="638156" cy="30830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1641EA08-FF6D-094C-8439-61823BC7FE50}"/>
              </a:ext>
            </a:extLst>
          </p:cNvPr>
          <p:cNvSpPr>
            <a:spLocks noChangeAspect="1"/>
          </p:cNvSpPr>
          <p:nvPr/>
        </p:nvSpPr>
        <p:spPr bwMode="auto">
          <a:xfrm>
            <a:off x="1827134" y="2046978"/>
            <a:ext cx="607138" cy="308307"/>
          </a:xfrm>
          <a:prstGeom prst="rect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1E45DA81-2609-894B-8A42-DA40862CD423}"/>
              </a:ext>
            </a:extLst>
          </p:cNvPr>
          <p:cNvSpPr>
            <a:spLocks noChangeAspect="1"/>
          </p:cNvSpPr>
          <p:nvPr/>
        </p:nvSpPr>
        <p:spPr bwMode="auto">
          <a:xfrm>
            <a:off x="2417828" y="2046977"/>
            <a:ext cx="638156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72A23F4C-848C-4241-991E-CC6F2D2FBF68}"/>
              </a:ext>
            </a:extLst>
          </p:cNvPr>
          <p:cNvSpPr>
            <a:spLocks noChangeAspect="1"/>
          </p:cNvSpPr>
          <p:nvPr/>
        </p:nvSpPr>
        <p:spPr bwMode="auto">
          <a:xfrm>
            <a:off x="3041318" y="2046978"/>
            <a:ext cx="638156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5F1B38C4-2BB3-A44E-82AD-377A26D4C6FA}"/>
              </a:ext>
            </a:extLst>
          </p:cNvPr>
          <p:cNvSpPr>
            <a:spLocks noChangeAspect="1"/>
          </p:cNvSpPr>
          <p:nvPr/>
        </p:nvSpPr>
        <p:spPr bwMode="auto">
          <a:xfrm>
            <a:off x="3681208" y="2046978"/>
            <a:ext cx="638156" cy="308307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8" name="제목 1">
            <a:extLst>
              <a:ext uri="{FF2B5EF4-FFF2-40B4-BE49-F238E27FC236}">
                <a16:creationId xmlns:a16="http://schemas.microsoft.com/office/drawing/2014/main" id="{A690EEC4-95F3-8644-B5F5-8074590CF4F9}"/>
              </a:ext>
            </a:extLst>
          </p:cNvPr>
          <p:cNvSpPr txBox="1">
            <a:spLocks/>
          </p:cNvSpPr>
          <p:nvPr/>
        </p:nvSpPr>
        <p:spPr>
          <a:xfrm>
            <a:off x="2106856" y="1688746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dirty="0">
                <a:latin typeface="Trebuchet MS" panose="020B0603020202020204" pitchFamily="34" charset="0"/>
                <a:ea typeface="+mn-ea"/>
              </a:rPr>
              <a:t>어두워요</a:t>
            </a:r>
            <a:endParaRPr kumimoji="0" lang="ko-KR" altLang="ko-KR" sz="10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546EA910-7148-4746-9E50-58BA446CD10F}"/>
              </a:ext>
            </a:extLst>
          </p:cNvPr>
          <p:cNvSpPr/>
          <p:nvPr/>
        </p:nvSpPr>
        <p:spPr>
          <a:xfrm>
            <a:off x="8224081" y="1225697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cxnSp>
        <p:nvCxnSpPr>
          <p:cNvPr id="117" name="직선 연결선[R] 116">
            <a:extLst>
              <a:ext uri="{FF2B5EF4-FFF2-40B4-BE49-F238E27FC236}">
                <a16:creationId xmlns:a16="http://schemas.microsoft.com/office/drawing/2014/main" id="{5DC29098-C540-0F42-A7E6-8A0E3FDCBA3D}"/>
              </a:ext>
            </a:extLst>
          </p:cNvPr>
          <p:cNvCxnSpPr/>
          <p:nvPr/>
        </p:nvCxnSpPr>
        <p:spPr>
          <a:xfrm>
            <a:off x="5075517" y="1631920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[R] 117">
            <a:extLst>
              <a:ext uri="{FF2B5EF4-FFF2-40B4-BE49-F238E27FC236}">
                <a16:creationId xmlns:a16="http://schemas.microsoft.com/office/drawing/2014/main" id="{88BBA41C-EB35-784B-9752-AD85A2893FD6}"/>
              </a:ext>
            </a:extLst>
          </p:cNvPr>
          <p:cNvCxnSpPr/>
          <p:nvPr/>
        </p:nvCxnSpPr>
        <p:spPr>
          <a:xfrm>
            <a:off x="5075506" y="1631920"/>
            <a:ext cx="2951999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6716DAEE-41AB-6D41-82CA-AA7EF41F89D4}"/>
              </a:ext>
            </a:extLst>
          </p:cNvPr>
          <p:cNvSpPr>
            <a:spLocks noChangeAspect="1"/>
          </p:cNvSpPr>
          <p:nvPr/>
        </p:nvSpPr>
        <p:spPr bwMode="auto">
          <a:xfrm>
            <a:off x="5770759" y="1265436"/>
            <a:ext cx="2149635" cy="291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</p:txBody>
      </p:sp>
      <p:sp>
        <p:nvSpPr>
          <p:cNvPr id="120" name="제목 1">
            <a:extLst>
              <a:ext uri="{FF2B5EF4-FFF2-40B4-BE49-F238E27FC236}">
                <a16:creationId xmlns:a16="http://schemas.microsoft.com/office/drawing/2014/main" id="{5913BB3D-B5EA-A341-8250-FA3F444CDBB9}"/>
              </a:ext>
            </a:extLst>
          </p:cNvPr>
          <p:cNvSpPr txBox="1">
            <a:spLocks/>
          </p:cNvSpPr>
          <p:nvPr/>
        </p:nvSpPr>
        <p:spPr>
          <a:xfrm>
            <a:off x="5075506" y="1837338"/>
            <a:ext cx="3445451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 err="1">
                <a:latin typeface="Trebuchet MS" panose="020B0603020202020204" pitchFamily="34" charset="0"/>
                <a:ea typeface="+mn-ea"/>
              </a:rPr>
              <a:t>상품리뷰를</a:t>
            </a:r>
            <a:r>
              <a:rPr kumimoji="0" lang="ko-KR" altLang="en-US" sz="1200" b="1" dirty="0">
                <a:latin typeface="Trebuchet MS" panose="020B0603020202020204" pitchFamily="34" charset="0"/>
                <a:ea typeface="+mn-ea"/>
              </a:rPr>
              <a:t> 남겨주세요</a:t>
            </a:r>
            <a:r>
              <a:rPr kumimoji="0" lang="en-US" altLang="ko-KR" sz="1200" b="1" dirty="0">
                <a:latin typeface="Trebuchet MS" panose="020B0603020202020204" pitchFamily="34" charset="0"/>
                <a:ea typeface="+mn-ea"/>
              </a:rPr>
              <a:t>.</a:t>
            </a:r>
            <a:endParaRPr kumimoji="0" lang="ko-KR" altLang="ko-KR" sz="12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4F279214-AF82-EC41-AB7A-D3DA6FBED2A3}"/>
              </a:ext>
            </a:extLst>
          </p:cNvPr>
          <p:cNvSpPr/>
          <p:nvPr/>
        </p:nvSpPr>
        <p:spPr bwMode="auto">
          <a:xfrm>
            <a:off x="5210344" y="232605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A2F07EDC-3969-C94F-81AC-0C0D7A475498}"/>
              </a:ext>
            </a:extLst>
          </p:cNvPr>
          <p:cNvSpPr/>
          <p:nvPr/>
        </p:nvSpPr>
        <p:spPr bwMode="auto">
          <a:xfrm>
            <a:off x="6508091" y="5637525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123" name="직선 연결선[R] 122">
            <a:extLst>
              <a:ext uri="{FF2B5EF4-FFF2-40B4-BE49-F238E27FC236}">
                <a16:creationId xmlns:a16="http://schemas.microsoft.com/office/drawing/2014/main" id="{2E4616C8-8F21-0E4D-B292-BD2161D13608}"/>
              </a:ext>
            </a:extLst>
          </p:cNvPr>
          <p:cNvCxnSpPr/>
          <p:nvPr/>
        </p:nvCxnSpPr>
        <p:spPr>
          <a:xfrm>
            <a:off x="5282734" y="2510952"/>
            <a:ext cx="3168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제목 1">
            <a:extLst>
              <a:ext uri="{FF2B5EF4-FFF2-40B4-BE49-F238E27FC236}">
                <a16:creationId xmlns:a16="http://schemas.microsoft.com/office/drawing/2014/main" id="{ADAE408D-7F3D-C240-9ECA-B6C052CE45E2}"/>
              </a:ext>
            </a:extLst>
          </p:cNvPr>
          <p:cNvSpPr txBox="1">
            <a:spLocks/>
          </p:cNvSpPr>
          <p:nvPr/>
        </p:nvSpPr>
        <p:spPr>
          <a:xfrm>
            <a:off x="6245647" y="5723940"/>
            <a:ext cx="1212967" cy="31535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000" b="1" u="sng" dirty="0" err="1">
                <a:latin typeface="Trebuchet MS" panose="020B0603020202020204" pitchFamily="34" charset="0"/>
                <a:ea typeface="+mn-ea"/>
              </a:rPr>
              <a:t>리뷰등록</a:t>
            </a:r>
            <a:endParaRPr kumimoji="0" lang="ko-KR" altLang="ko-KR" sz="1000" b="1" u="sng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27" name="제목 1">
            <a:extLst>
              <a:ext uri="{FF2B5EF4-FFF2-40B4-BE49-F238E27FC236}">
                <a16:creationId xmlns:a16="http://schemas.microsoft.com/office/drawing/2014/main" id="{653A9EC7-DDB9-634C-A9EF-B1ED8B5D6D05}"/>
              </a:ext>
            </a:extLst>
          </p:cNvPr>
          <p:cNvSpPr txBox="1">
            <a:spLocks/>
          </p:cNvSpPr>
          <p:nvPr/>
        </p:nvSpPr>
        <p:spPr>
          <a:xfrm>
            <a:off x="5075506" y="3090752"/>
            <a:ext cx="3445451" cy="45854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200" b="1" dirty="0">
                <a:latin typeface="Trebuchet MS" panose="020B0603020202020204" pitchFamily="34" charset="0"/>
                <a:ea typeface="+mn-ea"/>
              </a:rPr>
              <a:t>더 공유하고 싶은 내용이 있다면</a:t>
            </a:r>
            <a:endParaRPr kumimoji="0" lang="ko-KR" altLang="ko-KR" sz="1200" b="1" dirty="0">
              <a:latin typeface="Trebuchet MS" panose="020B0603020202020204" pitchFamily="34" charset="0"/>
              <a:ea typeface="+mn-ea"/>
            </a:endParaRPr>
          </a:p>
        </p:txBody>
      </p:sp>
      <p:cxnSp>
        <p:nvCxnSpPr>
          <p:cNvPr id="128" name="직선 연결선[R] 127">
            <a:extLst>
              <a:ext uri="{FF2B5EF4-FFF2-40B4-BE49-F238E27FC236}">
                <a16:creationId xmlns:a16="http://schemas.microsoft.com/office/drawing/2014/main" id="{52FD91CF-45E5-AA44-ACEA-1CADEFD23574}"/>
              </a:ext>
            </a:extLst>
          </p:cNvPr>
          <p:cNvCxnSpPr/>
          <p:nvPr/>
        </p:nvCxnSpPr>
        <p:spPr>
          <a:xfrm>
            <a:off x="5282734" y="3764366"/>
            <a:ext cx="3168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78">
            <a:extLst>
              <a:ext uri="{FF2B5EF4-FFF2-40B4-BE49-F238E27FC236}">
                <a16:creationId xmlns:a16="http://schemas.microsoft.com/office/drawing/2014/main" id="{1BF3B123-DFD6-2949-9868-5DBD68F95A29}"/>
              </a:ext>
            </a:extLst>
          </p:cNvPr>
          <p:cNvCxnSpPr/>
          <p:nvPr/>
        </p:nvCxnSpPr>
        <p:spPr bwMode="auto">
          <a:xfrm flipV="1">
            <a:off x="8670669" y="1657382"/>
            <a:ext cx="0" cy="216000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34" name="직사각형 152">
            <a:extLst>
              <a:ext uri="{FF2B5EF4-FFF2-40B4-BE49-F238E27FC236}">
                <a16:creationId xmlns:a16="http://schemas.microsoft.com/office/drawing/2014/main" id="{19795424-36D2-E94B-BD4D-C3D806650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0776" y="3837612"/>
            <a:ext cx="2029970" cy="318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800" dirty="0" err="1">
                <a:solidFill>
                  <a:srgbClr val="FF0000"/>
                </a:solidFill>
                <a:latin typeface="Trebuchet MS" pitchFamily="34" charset="0"/>
              </a:rPr>
              <a:t>스크롤링</a:t>
            </a:r>
            <a:r>
              <a:rPr lang="ko-KR" altLang="en-US" sz="800" dirty="0">
                <a:solidFill>
                  <a:srgbClr val="FF0000"/>
                </a:solidFill>
                <a:latin typeface="Trebuchet MS" pitchFamily="34" charset="0"/>
              </a:rPr>
              <a:t> 가능</a:t>
            </a:r>
            <a:endParaRPr lang="en-US" altLang="ko-KR" sz="800" dirty="0">
              <a:solidFill>
                <a:srgbClr val="FF0000"/>
              </a:solidFill>
              <a:latin typeface="Trebuchet MS" pitchFamily="34" charset="0"/>
            </a:endParaRPr>
          </a:p>
          <a:p>
            <a:r>
              <a:rPr lang="ko-KR" altLang="en-US" sz="800" dirty="0">
                <a:solidFill>
                  <a:srgbClr val="FF0000"/>
                </a:solidFill>
                <a:latin typeface="Trebuchet MS" pitchFamily="34" charset="0"/>
              </a:rPr>
              <a:t>단계별 영역 선택 시 해당 단계로 이동 가능</a:t>
            </a:r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00B4CF85-290D-F74F-9106-C10088B57410}"/>
              </a:ext>
            </a:extLst>
          </p:cNvPr>
          <p:cNvSpPr/>
          <p:nvPr/>
        </p:nvSpPr>
        <p:spPr bwMode="auto">
          <a:xfrm>
            <a:off x="5225500" y="358443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8AE53C8-3A68-7A44-AFC5-577BE47B3353}"/>
              </a:ext>
            </a:extLst>
          </p:cNvPr>
          <p:cNvSpPr/>
          <p:nvPr/>
        </p:nvSpPr>
        <p:spPr>
          <a:xfrm>
            <a:off x="5225500" y="2034084"/>
            <a:ext cx="31165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/>
              <a:t>* 구매하신 사이즈</a:t>
            </a:r>
            <a:r>
              <a:rPr lang="en-US" altLang="ko-KR" sz="1000" dirty="0"/>
              <a:t>,</a:t>
            </a:r>
            <a:r>
              <a:rPr lang="ko-KR" altLang="en-US" sz="1000" dirty="0"/>
              <a:t> 컬러에 대한 리뷰를 남겨주세요</a:t>
            </a:r>
            <a:endParaRPr lang="en-US" altLang="ko-KR" sz="1000" dirty="0"/>
          </a:p>
        </p:txBody>
      </p:sp>
      <p:graphicFrame>
        <p:nvGraphicFramePr>
          <p:cNvPr id="50" name="Group 90">
            <a:extLst>
              <a:ext uri="{FF2B5EF4-FFF2-40B4-BE49-F238E27FC236}">
                <a16:creationId xmlns:a16="http://schemas.microsoft.com/office/drawing/2014/main" id="{826C8021-9610-E04E-A8C1-EC042FC6930F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1" name="타원 50">
            <a:extLst>
              <a:ext uri="{FF2B5EF4-FFF2-40B4-BE49-F238E27FC236}">
                <a16:creationId xmlns:a16="http://schemas.microsoft.com/office/drawing/2014/main" id="{EE864780-5914-D342-AAD7-23D80F46C5E8}"/>
              </a:ext>
            </a:extLst>
          </p:cNvPr>
          <p:cNvSpPr/>
          <p:nvPr/>
        </p:nvSpPr>
        <p:spPr bwMode="auto">
          <a:xfrm>
            <a:off x="5355124" y="195412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D78F185-1B74-A640-85C2-BF32D985527B}"/>
              </a:ext>
            </a:extLst>
          </p:cNvPr>
          <p:cNvSpPr>
            <a:spLocks noChangeAspect="1"/>
          </p:cNvSpPr>
          <p:nvPr/>
        </p:nvSpPr>
        <p:spPr bwMode="auto">
          <a:xfrm>
            <a:off x="1642548" y="5260327"/>
            <a:ext cx="2293212" cy="28063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lvl="0" defTabSz="914423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latin typeface="Trebuchet MS" pitchFamily="34" charset="0"/>
              </a:rPr>
              <a:t>* </a:t>
            </a:r>
            <a:r>
              <a:rPr lang="ko-KR" altLang="en-US" sz="900" dirty="0"/>
              <a:t>저작권이 있거나 상품과 무관한 사진 등록 시 통보 없이 리뷰가 삭제될 수 있습니다</a:t>
            </a:r>
            <a:r>
              <a:rPr lang="en-US" altLang="ko-KR" sz="900" dirty="0"/>
              <a:t>.  </a:t>
            </a: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E428CC2C-C226-A144-95FC-2800C2898C4E}"/>
              </a:ext>
            </a:extLst>
          </p:cNvPr>
          <p:cNvSpPr/>
          <p:nvPr/>
        </p:nvSpPr>
        <p:spPr bwMode="auto">
          <a:xfrm>
            <a:off x="1652577" y="514891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54" name="Group 90">
            <a:extLst>
              <a:ext uri="{FF2B5EF4-FFF2-40B4-BE49-F238E27FC236}">
                <a16:creationId xmlns:a16="http://schemas.microsoft.com/office/drawing/2014/main" id="{5E02463F-F697-9A4C-865F-DDCE97F15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832146"/>
              </p:ext>
            </p:extLst>
          </p:nvPr>
        </p:nvGraphicFramePr>
        <p:xfrm>
          <a:off x="1028146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6" name="직사각형 55">
            <a:extLst>
              <a:ext uri="{FF2B5EF4-FFF2-40B4-BE49-F238E27FC236}">
                <a16:creationId xmlns:a16="http://schemas.microsoft.com/office/drawing/2014/main" id="{1143CAA5-3750-6648-872A-02BD80295F43}"/>
              </a:ext>
            </a:extLst>
          </p:cNvPr>
          <p:cNvSpPr/>
          <p:nvPr/>
        </p:nvSpPr>
        <p:spPr>
          <a:xfrm>
            <a:off x="1491704" y="5167214"/>
            <a:ext cx="2827660" cy="465089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7" name="Group 90">
            <a:extLst>
              <a:ext uri="{FF2B5EF4-FFF2-40B4-BE49-F238E27FC236}">
                <a16:creationId xmlns:a16="http://schemas.microsoft.com/office/drawing/2014/main" id="{7818FE15-60CB-BC4B-9216-1123C0210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2612"/>
              </p:ext>
            </p:extLst>
          </p:nvPr>
        </p:nvGraphicFramePr>
        <p:xfrm>
          <a:off x="3998563" y="5176229"/>
          <a:ext cx="700012" cy="287538"/>
        </p:xfrm>
        <a:graphic>
          <a:graphicData uri="http://schemas.openxmlformats.org/drawingml/2006/table">
            <a:tbl>
              <a:tblPr/>
              <a:tblGrid>
                <a:gridCol w="700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변경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39186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PDP(MC)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B9B274B-CD14-E24C-AA27-F4873CFFCCBD}"/>
              </a:ext>
            </a:extLst>
          </p:cNvPr>
          <p:cNvSpPr>
            <a:spLocks noChangeAspect="1"/>
          </p:cNvSpPr>
          <p:nvPr/>
        </p:nvSpPr>
        <p:spPr bwMode="auto">
          <a:xfrm>
            <a:off x="965430" y="1110904"/>
            <a:ext cx="3510390" cy="510840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5859D23-DA92-7E4E-AF31-88104013C198}"/>
              </a:ext>
            </a:extLst>
          </p:cNvPr>
          <p:cNvSpPr/>
          <p:nvPr/>
        </p:nvSpPr>
        <p:spPr>
          <a:xfrm>
            <a:off x="4113994" y="1225697"/>
            <a:ext cx="2968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X</a:t>
            </a:r>
            <a:endParaRPr lang="ko-KR" altLang="en-US" b="1" dirty="0"/>
          </a:p>
        </p:txBody>
      </p:sp>
      <p:cxnSp>
        <p:nvCxnSpPr>
          <p:cNvPr id="43" name="직선 연결선[R] 42">
            <a:extLst>
              <a:ext uri="{FF2B5EF4-FFF2-40B4-BE49-F238E27FC236}">
                <a16:creationId xmlns:a16="http://schemas.microsoft.com/office/drawing/2014/main" id="{F4ACB15F-D3B0-C047-B814-2FD0AD177A4D}"/>
              </a:ext>
            </a:extLst>
          </p:cNvPr>
          <p:cNvCxnSpPr/>
          <p:nvPr/>
        </p:nvCxnSpPr>
        <p:spPr>
          <a:xfrm>
            <a:off x="965430" y="1631920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2EA10EFC-1D83-4F43-A932-8E5B380DA35F}"/>
              </a:ext>
            </a:extLst>
          </p:cNvPr>
          <p:cNvSpPr>
            <a:spLocks noChangeAspect="1"/>
          </p:cNvSpPr>
          <p:nvPr/>
        </p:nvSpPr>
        <p:spPr bwMode="auto">
          <a:xfrm>
            <a:off x="1660672" y="1265436"/>
            <a:ext cx="2149635" cy="291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전체 리뷰보기</a:t>
            </a:r>
          </a:p>
        </p:txBody>
      </p: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84E69CC3-1D60-6140-BEB4-97BCF57A5B62}"/>
              </a:ext>
            </a:extLst>
          </p:cNvPr>
          <p:cNvCxnSpPr/>
          <p:nvPr/>
        </p:nvCxnSpPr>
        <p:spPr>
          <a:xfrm>
            <a:off x="965430" y="2085294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E4CE16D-DF47-D049-B994-5E196FC5F1BA}"/>
              </a:ext>
            </a:extLst>
          </p:cNvPr>
          <p:cNvSpPr>
            <a:spLocks noChangeAspect="1"/>
          </p:cNvSpPr>
          <p:nvPr/>
        </p:nvSpPr>
        <p:spPr bwMode="auto">
          <a:xfrm>
            <a:off x="1660672" y="1718810"/>
            <a:ext cx="2149635" cy="291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 err="1">
                <a:latin typeface="Trebuchet MS" pitchFamily="34" charset="0"/>
              </a:rPr>
              <a:t>척테일러</a:t>
            </a:r>
            <a:r>
              <a:rPr lang="ko-KR" altLang="en-US" sz="1200" b="1" dirty="0">
                <a:latin typeface="Trebuchet MS" pitchFamily="34" charset="0"/>
              </a:rPr>
              <a:t> 올스타 클래식 </a:t>
            </a:r>
            <a:r>
              <a:rPr lang="ko-KR" altLang="en-US" sz="1200" b="1" dirty="0" err="1">
                <a:latin typeface="Trebuchet MS" pitchFamily="34" charset="0"/>
              </a:rPr>
              <a:t>레더</a:t>
            </a:r>
            <a:endParaRPr lang="ko-KR" altLang="en-US" sz="1200" b="1" dirty="0">
              <a:latin typeface="Trebuchet MS" pitchFamily="34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B1E18DE-78C9-F948-AA0C-CE46A948A5AB}"/>
              </a:ext>
            </a:extLst>
          </p:cNvPr>
          <p:cNvSpPr>
            <a:spLocks noChangeAspect="1"/>
          </p:cNvSpPr>
          <p:nvPr/>
        </p:nvSpPr>
        <p:spPr bwMode="auto">
          <a:xfrm>
            <a:off x="1698817" y="2254351"/>
            <a:ext cx="2025226" cy="22172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68A8DEB3-1995-BB43-B373-E0E4C029B3B2}"/>
              </a:ext>
            </a:extLst>
          </p:cNvPr>
          <p:cNvSpPr/>
          <p:nvPr/>
        </p:nvSpPr>
        <p:spPr bwMode="auto">
          <a:xfrm>
            <a:off x="1107951" y="5060077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077289-4D4F-A84D-9C1E-1FC23286A719}"/>
              </a:ext>
            </a:extLst>
          </p:cNvPr>
          <p:cNvSpPr>
            <a:spLocks noChangeAspect="1"/>
          </p:cNvSpPr>
          <p:nvPr/>
        </p:nvSpPr>
        <p:spPr bwMode="auto">
          <a:xfrm>
            <a:off x="1235460" y="4726139"/>
            <a:ext cx="3330370" cy="31535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600" b="1" dirty="0" err="1">
                <a:latin typeface="Trebuchet MS" pitchFamily="34" charset="0"/>
              </a:rPr>
              <a:t>척테일러</a:t>
            </a:r>
            <a:r>
              <a:rPr lang="ko-KR" altLang="en-US" sz="1600" b="1" dirty="0">
                <a:latin typeface="Trebuchet MS" pitchFamily="34" charset="0"/>
              </a:rPr>
              <a:t> 올스타 클래식 </a:t>
            </a:r>
            <a:r>
              <a:rPr lang="ko-KR" altLang="en-US" sz="1600" b="1" dirty="0" err="1">
                <a:latin typeface="Trebuchet MS" pitchFamily="34" charset="0"/>
              </a:rPr>
              <a:t>레더</a:t>
            </a:r>
            <a:r>
              <a:rPr lang="ko-KR" altLang="en-US" sz="1600" b="1" dirty="0">
                <a:latin typeface="Trebuchet MS" pitchFamily="34" charset="0"/>
              </a:rPr>
              <a:t> </a:t>
            </a:r>
            <a:endParaRPr lang="en-US" altLang="ko-KR" sz="1600" b="1" dirty="0">
              <a:latin typeface="Trebuchet MS" pitchFamily="34" charset="0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EFC56873-F846-6048-9759-31409C1CFF38}"/>
              </a:ext>
            </a:extLst>
          </p:cNvPr>
          <p:cNvGrpSpPr/>
          <p:nvPr/>
        </p:nvGrpSpPr>
        <p:grpSpPr>
          <a:xfrm>
            <a:off x="1288848" y="5095018"/>
            <a:ext cx="1593590" cy="248316"/>
            <a:chOff x="2882230" y="3830980"/>
            <a:chExt cx="3168765" cy="523033"/>
          </a:xfrm>
        </p:grpSpPr>
        <p:sp>
          <p:nvSpPr>
            <p:cNvPr id="32" name="포인트가 5개인 별[5] 31">
              <a:extLst>
                <a:ext uri="{FF2B5EF4-FFF2-40B4-BE49-F238E27FC236}">
                  <a16:creationId xmlns:a16="http://schemas.microsoft.com/office/drawing/2014/main" id="{7D0D52B3-3563-4F42-B526-13973A4C3855}"/>
                </a:ext>
              </a:extLst>
            </p:cNvPr>
            <p:cNvSpPr/>
            <p:nvPr/>
          </p:nvSpPr>
          <p:spPr>
            <a:xfrm>
              <a:off x="2882230" y="3835616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3" name="포인트가 5개인 별[5] 32">
              <a:extLst>
                <a:ext uri="{FF2B5EF4-FFF2-40B4-BE49-F238E27FC236}">
                  <a16:creationId xmlns:a16="http://schemas.microsoft.com/office/drawing/2014/main" id="{24B538A8-7A8E-1142-BE6D-BC3DCC76FD78}"/>
                </a:ext>
              </a:extLst>
            </p:cNvPr>
            <p:cNvSpPr/>
            <p:nvPr/>
          </p:nvSpPr>
          <p:spPr>
            <a:xfrm>
              <a:off x="3546076" y="3830980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4" name="포인트가 5개인 별[5] 33">
              <a:extLst>
                <a:ext uri="{FF2B5EF4-FFF2-40B4-BE49-F238E27FC236}">
                  <a16:creationId xmlns:a16="http://schemas.microsoft.com/office/drawing/2014/main" id="{3558E3AC-AF05-CE40-9EB4-3B81C05C7F5B}"/>
                </a:ext>
              </a:extLst>
            </p:cNvPr>
            <p:cNvSpPr/>
            <p:nvPr/>
          </p:nvSpPr>
          <p:spPr>
            <a:xfrm>
              <a:off x="4209922" y="3830980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5" name="포인트가 5개인 별[5] 34">
              <a:extLst>
                <a:ext uri="{FF2B5EF4-FFF2-40B4-BE49-F238E27FC236}">
                  <a16:creationId xmlns:a16="http://schemas.microsoft.com/office/drawing/2014/main" id="{52B9CC13-FEC0-FA46-BCA7-AAC6173FFD1D}"/>
                </a:ext>
              </a:extLst>
            </p:cNvPr>
            <p:cNvSpPr/>
            <p:nvPr/>
          </p:nvSpPr>
          <p:spPr>
            <a:xfrm>
              <a:off x="4873768" y="3830980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0" name="포인트가 5개인 별[5] 39">
              <a:extLst>
                <a:ext uri="{FF2B5EF4-FFF2-40B4-BE49-F238E27FC236}">
                  <a16:creationId xmlns:a16="http://schemas.microsoft.com/office/drawing/2014/main" id="{E4EF8D4E-79A3-5349-A662-DE49AD379175}"/>
                </a:ext>
              </a:extLst>
            </p:cNvPr>
            <p:cNvSpPr/>
            <p:nvPr/>
          </p:nvSpPr>
          <p:spPr>
            <a:xfrm>
              <a:off x="5535653" y="3838671"/>
              <a:ext cx="515342" cy="515342"/>
            </a:xfrm>
            <a:prstGeom prst="star5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41" name="제목 1">
            <a:extLst>
              <a:ext uri="{FF2B5EF4-FFF2-40B4-BE49-F238E27FC236}">
                <a16:creationId xmlns:a16="http://schemas.microsoft.com/office/drawing/2014/main" id="{193B7E35-21C4-D84C-A945-F7A404E61184}"/>
              </a:ext>
            </a:extLst>
          </p:cNvPr>
          <p:cNvSpPr txBox="1">
            <a:spLocks/>
          </p:cNvSpPr>
          <p:nvPr/>
        </p:nvSpPr>
        <p:spPr>
          <a:xfrm>
            <a:off x="2855640" y="5023159"/>
            <a:ext cx="745311" cy="38606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2400" b="1" dirty="0">
                <a:latin typeface="Trebuchet MS" panose="020B0603020202020204" pitchFamily="34" charset="0"/>
                <a:ea typeface="+mn-ea"/>
              </a:rPr>
              <a:t>4</a:t>
            </a:r>
            <a:endParaRPr kumimoji="0" lang="ko-KR" altLang="ko-KR" sz="24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4C0A446-6E68-224D-AC5F-40BDEF92B510}"/>
              </a:ext>
            </a:extLst>
          </p:cNvPr>
          <p:cNvSpPr>
            <a:spLocks noChangeAspect="1"/>
          </p:cNvSpPr>
          <p:nvPr/>
        </p:nvSpPr>
        <p:spPr bwMode="auto">
          <a:xfrm>
            <a:off x="1233754" y="5356451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6</a:t>
            </a:r>
            <a:r>
              <a:rPr lang="ko-KR" altLang="en-US" sz="900" dirty="0">
                <a:latin typeface="Trebuchet MS" pitchFamily="34" charset="0"/>
              </a:rPr>
              <a:t>개의 상품리뷰가 있습니다</a:t>
            </a:r>
            <a:r>
              <a:rPr lang="en-US" altLang="ko-KR" sz="900" dirty="0">
                <a:latin typeface="Trebuchet MS" pitchFamily="34" charset="0"/>
              </a:rPr>
              <a:t>.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A9E18C85-56D6-9141-A8DD-AD97565492B3}"/>
              </a:ext>
            </a:extLst>
          </p:cNvPr>
          <p:cNvSpPr/>
          <p:nvPr/>
        </p:nvSpPr>
        <p:spPr bwMode="auto">
          <a:xfrm>
            <a:off x="1161364" y="540267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8A24CA9-FEA2-954F-8803-AE86A9B12FA1}"/>
              </a:ext>
            </a:extLst>
          </p:cNvPr>
          <p:cNvSpPr>
            <a:spLocks noChangeAspect="1"/>
          </p:cNvSpPr>
          <p:nvPr/>
        </p:nvSpPr>
        <p:spPr bwMode="auto">
          <a:xfrm>
            <a:off x="5060886" y="1110904"/>
            <a:ext cx="3510390" cy="552853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47" name="아래쪽 화살표[D] 46">
            <a:extLst>
              <a:ext uri="{FF2B5EF4-FFF2-40B4-BE49-F238E27FC236}">
                <a16:creationId xmlns:a16="http://schemas.microsoft.com/office/drawing/2014/main" id="{95560BAC-F3AF-FE42-B74F-1E3E9EB83AA0}"/>
              </a:ext>
            </a:extLst>
          </p:cNvPr>
          <p:cNvSpPr/>
          <p:nvPr/>
        </p:nvSpPr>
        <p:spPr>
          <a:xfrm rot="16200000">
            <a:off x="4610835" y="345213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499D0F88-50B5-B349-86B2-83E9E9D1682C}"/>
              </a:ext>
            </a:extLst>
          </p:cNvPr>
          <p:cNvGrpSpPr/>
          <p:nvPr/>
        </p:nvGrpSpPr>
        <p:grpSpPr>
          <a:xfrm>
            <a:off x="5579754" y="1474145"/>
            <a:ext cx="2444363" cy="244665"/>
            <a:chOff x="1086352" y="3435105"/>
            <a:chExt cx="3961136" cy="317698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22C85D2A-9DA4-774A-B3EC-D5BE3F46B7E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8635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48E92C69-41F7-244B-93D0-D820E13E8BC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81868" y="3435105"/>
              <a:ext cx="795516" cy="315350"/>
            </a:xfrm>
            <a:prstGeom prst="rect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C0BB3D47-70DF-D448-BB2B-ED0E4EEC6C3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9162" y="3437453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5B90E30A-E5C1-3B44-8BFF-54364E96238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56456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667C2190-EEA4-AA44-9827-5AD8DB6ACBA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5197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541BB468-2DA7-F246-B58A-8F83C59F37BF}"/>
              </a:ext>
            </a:extLst>
          </p:cNvPr>
          <p:cNvSpPr>
            <a:spLocks noChangeAspect="1"/>
          </p:cNvSpPr>
          <p:nvPr/>
        </p:nvSpPr>
        <p:spPr bwMode="auto">
          <a:xfrm>
            <a:off x="5516300" y="1202049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컬러</a:t>
            </a:r>
            <a:endParaRPr lang="en-US" altLang="ko-KR" sz="900" dirty="0">
              <a:latin typeface="Trebuchet MS" pitchFamily="34" charset="0"/>
            </a:endParaRP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A2068FD3-E376-684A-82BF-A5351ED21DDD}"/>
              </a:ext>
            </a:extLst>
          </p:cNvPr>
          <p:cNvGrpSpPr/>
          <p:nvPr/>
        </p:nvGrpSpPr>
        <p:grpSpPr>
          <a:xfrm>
            <a:off x="5579754" y="2253452"/>
            <a:ext cx="2444363" cy="244665"/>
            <a:chOff x="1086352" y="3435105"/>
            <a:chExt cx="3961136" cy="317698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8C139672-486A-2249-AD5E-9FDA8F2F276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86352" y="3435105"/>
              <a:ext cx="795516" cy="315350"/>
            </a:xfrm>
            <a:prstGeom prst="rect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DC86BAE9-29B1-DD42-A21A-916F124A8F1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81868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813A9019-14CF-D242-BA4B-3AD5F3E02D0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9162" y="3437453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2A3936CA-8B88-9345-9A56-D0E5987265C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56456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7F1A0BCD-FE74-CC43-AE6D-B68D2BA1E98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5197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FB0908B0-5191-A249-9C94-65A5C504AFB5}"/>
              </a:ext>
            </a:extLst>
          </p:cNvPr>
          <p:cNvSpPr>
            <a:spLocks noChangeAspect="1"/>
          </p:cNvSpPr>
          <p:nvPr/>
        </p:nvSpPr>
        <p:spPr bwMode="auto">
          <a:xfrm>
            <a:off x="5516300" y="1981356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사이즈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DA82F86-6E25-1A47-889B-9769750DEEAC}"/>
              </a:ext>
            </a:extLst>
          </p:cNvPr>
          <p:cNvSpPr>
            <a:spLocks noChangeAspect="1"/>
          </p:cNvSpPr>
          <p:nvPr/>
        </p:nvSpPr>
        <p:spPr bwMode="auto">
          <a:xfrm>
            <a:off x="5522151" y="1653413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어두워요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2E3DDBF1-8D47-F146-A856-D598B860C3E1}"/>
              </a:ext>
            </a:extLst>
          </p:cNvPr>
          <p:cNvSpPr>
            <a:spLocks noChangeAspect="1"/>
          </p:cNvSpPr>
          <p:nvPr/>
        </p:nvSpPr>
        <p:spPr bwMode="auto">
          <a:xfrm>
            <a:off x="7536160" y="1658565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밝아요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56F77D8-6772-444D-8A2D-541ADC9FA71F}"/>
              </a:ext>
            </a:extLst>
          </p:cNvPr>
          <p:cNvSpPr>
            <a:spLocks noChangeAspect="1"/>
          </p:cNvSpPr>
          <p:nvPr/>
        </p:nvSpPr>
        <p:spPr bwMode="auto">
          <a:xfrm>
            <a:off x="5516300" y="2443613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작아요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4A2CE311-1C90-F54F-8EA3-4B31193E2CB4}"/>
              </a:ext>
            </a:extLst>
          </p:cNvPr>
          <p:cNvSpPr>
            <a:spLocks noChangeAspect="1"/>
          </p:cNvSpPr>
          <p:nvPr/>
        </p:nvSpPr>
        <p:spPr bwMode="auto">
          <a:xfrm>
            <a:off x="7667804" y="2448765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커요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370AEBE9-FEFC-1E43-86B8-A65627D454C4}"/>
              </a:ext>
            </a:extLst>
          </p:cNvPr>
          <p:cNvSpPr/>
          <p:nvPr/>
        </p:nvSpPr>
        <p:spPr bwMode="auto">
          <a:xfrm>
            <a:off x="5371520" y="127315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565D2F37-2AF5-B347-9CD1-B77E87EEA1C3}"/>
              </a:ext>
            </a:extLst>
          </p:cNvPr>
          <p:cNvSpPr/>
          <p:nvPr/>
        </p:nvSpPr>
        <p:spPr bwMode="auto">
          <a:xfrm>
            <a:off x="5377371" y="217076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4" name="제목 1">
            <a:extLst>
              <a:ext uri="{FF2B5EF4-FFF2-40B4-BE49-F238E27FC236}">
                <a16:creationId xmlns:a16="http://schemas.microsoft.com/office/drawing/2014/main" id="{D301C8FB-380F-D848-B1A8-AB765EFC259D}"/>
              </a:ext>
            </a:extLst>
          </p:cNvPr>
          <p:cNvSpPr txBox="1">
            <a:spLocks/>
          </p:cNvSpPr>
          <p:nvPr/>
        </p:nvSpPr>
        <p:spPr>
          <a:xfrm>
            <a:off x="5091237" y="3158970"/>
            <a:ext cx="3390028" cy="34523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1400" b="1" dirty="0">
                <a:latin typeface="Trebuchet MS" panose="020B0603020202020204" pitchFamily="34" charset="0"/>
                <a:ea typeface="+mn-ea"/>
              </a:rPr>
              <a:t>“</a:t>
            </a:r>
            <a:r>
              <a:rPr kumimoji="0" lang="ko-KR" altLang="en-US" sz="1400" b="1" dirty="0">
                <a:latin typeface="Trebuchet MS" panose="020B0603020202020204" pitchFamily="34" charset="0"/>
                <a:ea typeface="+mn-ea"/>
              </a:rPr>
              <a:t>상자를 열고 디테일에 훅 갔습니다</a:t>
            </a:r>
            <a:r>
              <a:rPr kumimoji="0" lang="en-US" altLang="ko-KR" sz="1400" b="1" dirty="0">
                <a:latin typeface="Trebuchet MS" panose="020B0603020202020204" pitchFamily="34" charset="0"/>
                <a:ea typeface="+mn-ea"/>
              </a:rPr>
              <a:t>.”</a:t>
            </a:r>
            <a:r>
              <a:rPr kumimoji="0" lang="ko-KR" altLang="en-US" sz="1400" b="1" dirty="0">
                <a:latin typeface="Trebuchet MS" panose="020B0603020202020204" pitchFamily="34" charset="0"/>
                <a:ea typeface="+mn-ea"/>
              </a:rPr>
              <a:t>  </a:t>
            </a:r>
            <a:endParaRPr kumimoji="0" lang="ko-KR" altLang="ko-KR" sz="1400" b="1" dirty="0">
              <a:latin typeface="Trebuchet MS" panose="020B0603020202020204" pitchFamily="34" charset="0"/>
              <a:ea typeface="+mn-ea"/>
            </a:endParaRPr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4FD606C2-171E-184A-8224-9F679DBA4D63}"/>
              </a:ext>
            </a:extLst>
          </p:cNvPr>
          <p:cNvGrpSpPr/>
          <p:nvPr/>
        </p:nvGrpSpPr>
        <p:grpSpPr>
          <a:xfrm>
            <a:off x="5384303" y="3941471"/>
            <a:ext cx="1593590" cy="248316"/>
            <a:chOff x="2882230" y="3830980"/>
            <a:chExt cx="3168765" cy="523033"/>
          </a:xfrm>
        </p:grpSpPr>
        <p:sp>
          <p:nvSpPr>
            <p:cNvPr id="79" name="포인트가 5개인 별[5] 78">
              <a:extLst>
                <a:ext uri="{FF2B5EF4-FFF2-40B4-BE49-F238E27FC236}">
                  <a16:creationId xmlns:a16="http://schemas.microsoft.com/office/drawing/2014/main" id="{466A323D-8BE1-E546-A8C4-EC723430EFAF}"/>
                </a:ext>
              </a:extLst>
            </p:cNvPr>
            <p:cNvSpPr/>
            <p:nvPr/>
          </p:nvSpPr>
          <p:spPr>
            <a:xfrm>
              <a:off x="2882230" y="3835616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0" name="포인트가 5개인 별[5] 79">
              <a:extLst>
                <a:ext uri="{FF2B5EF4-FFF2-40B4-BE49-F238E27FC236}">
                  <a16:creationId xmlns:a16="http://schemas.microsoft.com/office/drawing/2014/main" id="{98E0A674-3C04-E643-ABC9-5C59E3CA560C}"/>
                </a:ext>
              </a:extLst>
            </p:cNvPr>
            <p:cNvSpPr/>
            <p:nvPr/>
          </p:nvSpPr>
          <p:spPr>
            <a:xfrm>
              <a:off x="3546076" y="3830980"/>
              <a:ext cx="515342" cy="515342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1" name="포인트가 5개인 별[5] 80">
              <a:extLst>
                <a:ext uri="{FF2B5EF4-FFF2-40B4-BE49-F238E27FC236}">
                  <a16:creationId xmlns:a16="http://schemas.microsoft.com/office/drawing/2014/main" id="{561B5120-5EAF-A94A-B4C0-2E46F8A1A844}"/>
                </a:ext>
              </a:extLst>
            </p:cNvPr>
            <p:cNvSpPr/>
            <p:nvPr/>
          </p:nvSpPr>
          <p:spPr>
            <a:xfrm>
              <a:off x="4209922" y="3830980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3" name="포인트가 5개인 별[5] 82">
              <a:extLst>
                <a:ext uri="{FF2B5EF4-FFF2-40B4-BE49-F238E27FC236}">
                  <a16:creationId xmlns:a16="http://schemas.microsoft.com/office/drawing/2014/main" id="{EFD6C83E-9FD7-4444-B70F-AA79B434EF5D}"/>
                </a:ext>
              </a:extLst>
            </p:cNvPr>
            <p:cNvSpPr/>
            <p:nvPr/>
          </p:nvSpPr>
          <p:spPr>
            <a:xfrm>
              <a:off x="4873768" y="3830980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4" name="포인트가 5개인 별[5] 83">
              <a:extLst>
                <a:ext uri="{FF2B5EF4-FFF2-40B4-BE49-F238E27FC236}">
                  <a16:creationId xmlns:a16="http://schemas.microsoft.com/office/drawing/2014/main" id="{B1B105AB-5459-4E4F-A86C-8AE7FDC8BE24}"/>
                </a:ext>
              </a:extLst>
            </p:cNvPr>
            <p:cNvSpPr/>
            <p:nvPr/>
          </p:nvSpPr>
          <p:spPr>
            <a:xfrm>
              <a:off x="5535653" y="3838671"/>
              <a:ext cx="515342" cy="515342"/>
            </a:xfrm>
            <a:prstGeom prst="star5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37CF05D4-1EA3-BB4A-B705-B1EAEF6C5C62}"/>
              </a:ext>
            </a:extLst>
          </p:cNvPr>
          <p:cNvGrpSpPr/>
          <p:nvPr/>
        </p:nvGrpSpPr>
        <p:grpSpPr>
          <a:xfrm>
            <a:off x="5354729" y="4471592"/>
            <a:ext cx="2444363" cy="254870"/>
            <a:chOff x="1086352" y="3421855"/>
            <a:chExt cx="3961136" cy="330949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5C838022-6E51-8F4E-85E2-486CFEE5E5D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8635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99DE8732-DB86-5B49-872F-3F62D37FE34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81868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B0B860D8-D2A5-844F-BDFC-64AF2C8C381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9161" y="3421855"/>
              <a:ext cx="795516" cy="330949"/>
            </a:xfrm>
            <a:prstGeom prst="rect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930393D1-767E-D747-A052-29C30051F35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56456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C9472CC3-51B5-0747-980B-BF30D66FDBF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5197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</p:grp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E5851717-7F92-0B43-A83A-78BE36D809C4}"/>
              </a:ext>
            </a:extLst>
          </p:cNvPr>
          <p:cNvSpPr>
            <a:spLocks noChangeAspect="1"/>
          </p:cNvSpPr>
          <p:nvPr/>
        </p:nvSpPr>
        <p:spPr bwMode="auto">
          <a:xfrm>
            <a:off x="5291275" y="4209698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컬러</a:t>
            </a:r>
            <a:endParaRPr lang="en-US" altLang="ko-KR" sz="900" dirty="0">
              <a:latin typeface="Trebuchet MS" pitchFamily="34" charset="0"/>
            </a:endParaRP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0BB9B25E-9F01-E243-BD2A-64E35D9C4E6F}"/>
              </a:ext>
            </a:extLst>
          </p:cNvPr>
          <p:cNvGrpSpPr/>
          <p:nvPr/>
        </p:nvGrpSpPr>
        <p:grpSpPr>
          <a:xfrm>
            <a:off x="5354729" y="5172478"/>
            <a:ext cx="2444363" cy="244665"/>
            <a:chOff x="1086352" y="3435105"/>
            <a:chExt cx="3961136" cy="317698"/>
          </a:xfrm>
        </p:grpSpPr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2CB5B303-CFBF-AE40-ABA3-A4C045986D9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8635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EB2BA978-808D-7D47-9B8B-18021C8028F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81868" y="3435105"/>
              <a:ext cx="795516" cy="315350"/>
            </a:xfrm>
            <a:prstGeom prst="rect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B4F3D16B-290E-1A43-A78F-3A3BBE5271A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669162" y="3437453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FC08A569-2988-4F4D-891F-F80A7DE18DD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56456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0EBC0281-A098-7B41-A336-34BEE92D4C6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51972" y="3435105"/>
              <a:ext cx="795516" cy="31535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eaLnBrk="0" latinLnBrk="0" hangingPunct="0"/>
              <a:endParaRPr lang="en-US" altLang="ko-KR" sz="900" dirty="0">
                <a:latin typeface="Trebuchet MS" pitchFamily="34" charset="0"/>
              </a:endParaRPr>
            </a:p>
          </p:txBody>
        </p:sp>
      </p:grp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B3AA3DCF-3E50-1048-ADE8-ED10B486FA9E}"/>
              </a:ext>
            </a:extLst>
          </p:cNvPr>
          <p:cNvSpPr>
            <a:spLocks noChangeAspect="1"/>
          </p:cNvSpPr>
          <p:nvPr/>
        </p:nvSpPr>
        <p:spPr bwMode="auto">
          <a:xfrm>
            <a:off x="5291275" y="4900382"/>
            <a:ext cx="16001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사이즈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1DC8318A-55C8-2242-946F-2EA54D51DF33}"/>
              </a:ext>
            </a:extLst>
          </p:cNvPr>
          <p:cNvSpPr>
            <a:spLocks noChangeAspect="1"/>
          </p:cNvSpPr>
          <p:nvPr/>
        </p:nvSpPr>
        <p:spPr bwMode="auto">
          <a:xfrm>
            <a:off x="5297126" y="4661062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어두워요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6CD7D4C-9252-C047-810A-2B1C4787F85F}"/>
              </a:ext>
            </a:extLst>
          </p:cNvPr>
          <p:cNvSpPr>
            <a:spLocks noChangeAspect="1"/>
          </p:cNvSpPr>
          <p:nvPr/>
        </p:nvSpPr>
        <p:spPr bwMode="auto">
          <a:xfrm>
            <a:off x="7311135" y="4666214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밝아요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24E7E14-59A8-4D42-81C0-57C21209FEBA}"/>
              </a:ext>
            </a:extLst>
          </p:cNvPr>
          <p:cNvSpPr>
            <a:spLocks noChangeAspect="1"/>
          </p:cNvSpPr>
          <p:nvPr/>
        </p:nvSpPr>
        <p:spPr bwMode="auto">
          <a:xfrm>
            <a:off x="5291275" y="5362639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작아요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260484EE-9D1B-344D-8C51-50B50B33F5DB}"/>
              </a:ext>
            </a:extLst>
          </p:cNvPr>
          <p:cNvSpPr>
            <a:spLocks noChangeAspect="1"/>
          </p:cNvSpPr>
          <p:nvPr/>
        </p:nvSpPr>
        <p:spPr bwMode="auto">
          <a:xfrm>
            <a:off x="7442779" y="5367791"/>
            <a:ext cx="543431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커요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0D295413-6F94-C741-AE17-11842D6A7DEF}"/>
              </a:ext>
            </a:extLst>
          </p:cNvPr>
          <p:cNvSpPr>
            <a:spLocks noChangeAspect="1"/>
          </p:cNvSpPr>
          <p:nvPr/>
        </p:nvSpPr>
        <p:spPr bwMode="auto">
          <a:xfrm>
            <a:off x="7196138" y="3946134"/>
            <a:ext cx="49090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ko-KR" altLang="en-US" sz="900" dirty="0">
                <a:latin typeface="Trebuchet MS" pitchFamily="34" charset="0"/>
              </a:rPr>
              <a:t>홍*동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112B11D5-7893-BB4A-BD94-675134594AA0}"/>
              </a:ext>
            </a:extLst>
          </p:cNvPr>
          <p:cNvSpPr>
            <a:spLocks noChangeAspect="1"/>
          </p:cNvSpPr>
          <p:nvPr/>
        </p:nvSpPr>
        <p:spPr bwMode="auto">
          <a:xfrm>
            <a:off x="7777323" y="3940904"/>
            <a:ext cx="883962" cy="29295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>
              <a:lnSpc>
                <a:spcPct val="150000"/>
              </a:lnSpc>
            </a:pPr>
            <a:r>
              <a:rPr lang="en-US" altLang="ko-KR" sz="900" dirty="0">
                <a:latin typeface="Trebuchet MS" pitchFamily="34" charset="0"/>
              </a:rPr>
              <a:t>2019.09.04</a:t>
            </a:r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E7791D68-40FB-A44E-BADA-B0E92E05003A}"/>
              </a:ext>
            </a:extLst>
          </p:cNvPr>
          <p:cNvSpPr/>
          <p:nvPr/>
        </p:nvSpPr>
        <p:spPr bwMode="auto">
          <a:xfrm>
            <a:off x="4988147" y="296048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111" name="Group 90">
            <a:extLst>
              <a:ext uri="{FF2B5EF4-FFF2-40B4-BE49-F238E27FC236}">
                <a16:creationId xmlns:a16="http://schemas.microsoft.com/office/drawing/2014/main" id="{003653B5-6154-4F4A-A989-C1162E350A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0137278"/>
              </p:ext>
            </p:extLst>
          </p:nvPr>
        </p:nvGraphicFramePr>
        <p:xfrm>
          <a:off x="9269501" y="558055"/>
          <a:ext cx="2676438" cy="519955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DP_030100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고객이 등록한 리뷰 중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별점의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평균값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등록된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상품리뷰의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총 개수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40910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평균 컬러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등록된 리뷰의 평균 컬러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평가값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리뷰등록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수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7785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평균 사이즈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등록된 리뷰의 평균 사이즈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평가값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~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5)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리뷰등록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수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707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고객이 등록한 리뷰 현황 영역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82006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Button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Default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별점순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09172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고객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1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명의 리뷰 영역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해당 리뷰 영역이 등록된 개수만큼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N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개로 화면 하단에 노출됨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페이징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처리 없음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79515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‘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도움이 돼요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‘1 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명의 고객님들께서 이 상품리뷰가 유용하다고 평가했습니다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기 선택 시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이미 </a:t>
                      </a:r>
                      <a:r>
                        <a:rPr kumimoji="0" lang="ko-KR" altLang="en-US" sz="900" b="0" i="0" u="none" strike="sng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상품평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도움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sng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비도움을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평가하였습니다</a:t>
                      </a:r>
                      <a:endParaRPr kumimoji="0" lang="en-US" altLang="ko-KR" sz="9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2759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도움이 안돼요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‘1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명의 고객님들께서 이 상품리뷰가 유용하지 않다고 평가했습니다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기 선택 시 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이미 </a:t>
                      </a:r>
                      <a:r>
                        <a:rPr kumimoji="0" lang="ko-KR" altLang="en-US" sz="900" b="0" i="0" u="none" strike="sng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상품평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도움</a:t>
                      </a:r>
                      <a:r>
                        <a:rPr kumimoji="0" lang="en-US" altLang="ko-KR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sng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비도움을</a:t>
                      </a:r>
                      <a:r>
                        <a:rPr kumimoji="0" lang="ko-KR" altLang="en-US" sz="900" b="0" i="0" u="none" strike="sng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평가하였습니다</a:t>
                      </a:r>
                      <a:endParaRPr kumimoji="0" lang="en-US" altLang="ko-KR" sz="900" b="0" i="0" u="none" strike="sng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360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10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클릭 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리뷰쓰기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화면 첫번째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Step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으로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체크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/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구매여부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체크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로그인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로그인 화면으로 이동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비 구매 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: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작성할 상품평이 없습니다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.’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메시지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1946042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12" name="직선 연결선[R] 111">
            <a:extLst>
              <a:ext uri="{FF2B5EF4-FFF2-40B4-BE49-F238E27FC236}">
                <a16:creationId xmlns:a16="http://schemas.microsoft.com/office/drawing/2014/main" id="{9D66F025-CDC2-844D-AA85-D79151319036}"/>
              </a:ext>
            </a:extLst>
          </p:cNvPr>
          <p:cNvCxnSpPr/>
          <p:nvPr/>
        </p:nvCxnSpPr>
        <p:spPr>
          <a:xfrm>
            <a:off x="5060886" y="2785811"/>
            <a:ext cx="3492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B00D511E-A6E6-CC41-8D04-73481993997E}"/>
              </a:ext>
            </a:extLst>
          </p:cNvPr>
          <p:cNvSpPr>
            <a:spLocks noChangeAspect="1"/>
          </p:cNvSpPr>
          <p:nvPr/>
        </p:nvSpPr>
        <p:spPr bwMode="auto">
          <a:xfrm>
            <a:off x="7104879" y="2809099"/>
            <a:ext cx="707832" cy="24178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latin typeface="Trebuchet MS" pitchFamily="34" charset="0"/>
              </a:rPr>
              <a:t>별점순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4344CBB8-24EA-6249-A5B6-CFCD6EFA63F7}"/>
              </a:ext>
            </a:extLst>
          </p:cNvPr>
          <p:cNvSpPr>
            <a:spLocks noChangeAspect="1"/>
          </p:cNvSpPr>
          <p:nvPr/>
        </p:nvSpPr>
        <p:spPr bwMode="auto">
          <a:xfrm>
            <a:off x="7812711" y="2809099"/>
            <a:ext cx="707832" cy="24178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latin typeface="Trebuchet MS" pitchFamily="34" charset="0"/>
              </a:rPr>
              <a:t>최신순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9197694B-EB55-964A-8786-3B87490E153C}"/>
              </a:ext>
            </a:extLst>
          </p:cNvPr>
          <p:cNvSpPr>
            <a:spLocks noChangeAspect="1"/>
          </p:cNvSpPr>
          <p:nvPr/>
        </p:nvSpPr>
        <p:spPr bwMode="auto">
          <a:xfrm>
            <a:off x="5366177" y="3427568"/>
            <a:ext cx="2845057" cy="448084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리뷰 이미지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C6C454C3-94DF-9241-A123-053292B8CD26}"/>
              </a:ext>
            </a:extLst>
          </p:cNvPr>
          <p:cNvSpPr/>
          <p:nvPr/>
        </p:nvSpPr>
        <p:spPr bwMode="auto">
          <a:xfrm>
            <a:off x="7029953" y="284121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DC993F77-B6CA-714B-B9DC-267C82D159CE}"/>
              </a:ext>
            </a:extLst>
          </p:cNvPr>
          <p:cNvSpPr/>
          <p:nvPr/>
        </p:nvSpPr>
        <p:spPr>
          <a:xfrm>
            <a:off x="5105890" y="3148246"/>
            <a:ext cx="3375375" cy="3492954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423702A8-A19B-2245-8C8F-A8E4D73157F7}"/>
              </a:ext>
            </a:extLst>
          </p:cNvPr>
          <p:cNvSpPr/>
          <p:nvPr/>
        </p:nvSpPr>
        <p:spPr bwMode="auto">
          <a:xfrm>
            <a:off x="5160773" y="309460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23" name="제목 1">
            <a:extLst>
              <a:ext uri="{FF2B5EF4-FFF2-40B4-BE49-F238E27FC236}">
                <a16:creationId xmlns:a16="http://schemas.microsoft.com/office/drawing/2014/main" id="{680F9254-958B-934B-A7D5-C085BCDC043E}"/>
              </a:ext>
            </a:extLst>
          </p:cNvPr>
          <p:cNvSpPr txBox="1">
            <a:spLocks/>
          </p:cNvSpPr>
          <p:nvPr/>
        </p:nvSpPr>
        <p:spPr>
          <a:xfrm>
            <a:off x="5144062" y="5651873"/>
            <a:ext cx="3337203" cy="32933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ko-KR" altLang="en-US" sz="800" dirty="0"/>
              <a:t>광고를 통해 샀어요</a:t>
            </a:r>
            <a:r>
              <a:rPr lang="en-US" altLang="ko-KR" sz="800" dirty="0"/>
              <a:t>. </a:t>
            </a:r>
            <a:r>
              <a:rPr lang="ko-KR" altLang="en-US" sz="800" dirty="0"/>
              <a:t>생각하던 그대로의 디자인을 실사로 보니까 정말 만족스러워요</a:t>
            </a:r>
            <a:r>
              <a:rPr lang="en-US" altLang="ko-KR" sz="800" dirty="0"/>
              <a:t>. </a:t>
            </a:r>
            <a:r>
              <a:rPr lang="ko-KR" altLang="en-US" sz="800" dirty="0" err="1"/>
              <a:t>통바지에다</a:t>
            </a:r>
            <a:r>
              <a:rPr lang="ko-KR" altLang="en-US" sz="800" dirty="0"/>
              <a:t> 입으면 아주 잘 어울립니다</a:t>
            </a:r>
            <a:r>
              <a:rPr lang="en-US" altLang="ko-KR" sz="800" dirty="0"/>
              <a:t>. </a:t>
            </a:r>
            <a:endParaRPr kumimoji="0" lang="ko-KR" altLang="ko-KR" sz="800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3A1D2378-7372-1E49-BB59-2F6C97FDF714}"/>
              </a:ext>
            </a:extLst>
          </p:cNvPr>
          <p:cNvSpPr>
            <a:spLocks noChangeAspect="1"/>
          </p:cNvSpPr>
          <p:nvPr/>
        </p:nvSpPr>
        <p:spPr bwMode="auto">
          <a:xfrm>
            <a:off x="2007483" y="5790277"/>
            <a:ext cx="145531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리뷰쓰기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0EA9358B-9872-DA48-92FF-02530CE18FF3}"/>
              </a:ext>
            </a:extLst>
          </p:cNvPr>
          <p:cNvSpPr/>
          <p:nvPr/>
        </p:nvSpPr>
        <p:spPr bwMode="auto">
          <a:xfrm>
            <a:off x="1935093" y="5768131"/>
            <a:ext cx="155462" cy="155462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10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104" name="Group 90">
            <a:extLst>
              <a:ext uri="{FF2B5EF4-FFF2-40B4-BE49-F238E27FC236}">
                <a16:creationId xmlns:a16="http://schemas.microsoft.com/office/drawing/2014/main" id="{88AEC8E9-6DAD-0848-B085-C2BAE9F9EC61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5" name="Group 90">
            <a:extLst>
              <a:ext uri="{FF2B5EF4-FFF2-40B4-BE49-F238E27FC236}">
                <a16:creationId xmlns:a16="http://schemas.microsoft.com/office/drawing/2014/main" id="{27A6FD8E-961A-5840-9CA9-2DE7D421A6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8217671"/>
              </p:ext>
            </p:extLst>
          </p:nvPr>
        </p:nvGraphicFramePr>
        <p:xfrm>
          <a:off x="10236460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99971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3738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2336322-2612-5240-83DB-369A446414E1}"/>
              </a:ext>
            </a:extLst>
          </p:cNvPr>
          <p:cNvSpPr/>
          <p:nvPr/>
        </p:nvSpPr>
        <p:spPr>
          <a:xfrm>
            <a:off x="9561386" y="98630"/>
            <a:ext cx="2520280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5" name="Group 90">
            <a:extLst>
              <a:ext uri="{FF2B5EF4-FFF2-40B4-BE49-F238E27FC236}">
                <a16:creationId xmlns:a16="http://schemas.microsoft.com/office/drawing/2014/main" id="{DACB3A0E-C1FE-F147-894D-952804016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2361369"/>
              </p:ext>
            </p:extLst>
          </p:nvPr>
        </p:nvGraphicFramePr>
        <p:xfrm>
          <a:off x="9269501" y="558055"/>
          <a:ext cx="2676438" cy="2959276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장바구니 담기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미니 장바구니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위시리스트에 추가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위시리스트 추가될 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상품이 위시리스트에 추가되었습니다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.’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메시지 레이어 노출되며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마이페이지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위시리스트에서 확인가능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위시리스트 추가된 이후 한번 더 클릭 시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상품이 위시리스트에서 삭제되었습니다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.’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메시지 레이어 노출되며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마이페이지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&gt;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위시리스트에서 삭제됨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20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‘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로그인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’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버튼 클릭 시 로그인 화면으로 이동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로그인 후 상품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PDP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화면으로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리다이렉트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배송정보 내용 레이어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5350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교환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/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반품 내용 레이어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242031"/>
                  </a:ext>
                </a:extLst>
              </a:tr>
              <a:tr h="216076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다음 슬라이드에 화면 이어짐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89D80CCA-5672-584E-9301-22F8702E93A2}"/>
              </a:ext>
            </a:extLst>
          </p:cNvPr>
          <p:cNvSpPr>
            <a:spLocks noChangeAspect="1"/>
          </p:cNvSpPr>
          <p:nvPr/>
        </p:nvSpPr>
        <p:spPr bwMode="auto">
          <a:xfrm>
            <a:off x="1613516" y="1358495"/>
            <a:ext cx="1159974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F87FBB-567D-7C4C-A56C-48C6C5A16845}"/>
              </a:ext>
            </a:extLst>
          </p:cNvPr>
          <p:cNvSpPr>
            <a:spLocks noChangeAspect="1"/>
          </p:cNvSpPr>
          <p:nvPr/>
        </p:nvSpPr>
        <p:spPr bwMode="auto">
          <a:xfrm>
            <a:off x="3916466" y="1354072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8" name="하트 64">
            <a:extLst>
              <a:ext uri="{FF2B5EF4-FFF2-40B4-BE49-F238E27FC236}">
                <a16:creationId xmlns:a16="http://schemas.microsoft.com/office/drawing/2014/main" id="{CDE9E8F5-98B6-BB45-9668-DB77E0A0B30D}"/>
              </a:ext>
            </a:extLst>
          </p:cNvPr>
          <p:cNvSpPr/>
          <p:nvPr/>
        </p:nvSpPr>
        <p:spPr>
          <a:xfrm>
            <a:off x="4003054" y="1443566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152">
            <a:extLst>
              <a:ext uri="{FF2B5EF4-FFF2-40B4-BE49-F238E27FC236}">
                <a16:creationId xmlns:a16="http://schemas.microsoft.com/office/drawing/2014/main" id="{E63144FB-639E-4B45-A31E-F5057426DF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564" y="1392643"/>
            <a:ext cx="1207629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구매가능 상태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</a:rPr>
              <a:t> ==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==&gt;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B9FB66B-8207-4B4A-93D6-1F2CC95E4448}"/>
              </a:ext>
            </a:extLst>
          </p:cNvPr>
          <p:cNvSpPr>
            <a:spLocks noChangeAspect="1"/>
          </p:cNvSpPr>
          <p:nvPr/>
        </p:nvSpPr>
        <p:spPr bwMode="auto">
          <a:xfrm>
            <a:off x="1613515" y="1978783"/>
            <a:ext cx="264070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로그인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4A9F0BE-5673-E642-9FDA-951CB25D8DE5}"/>
              </a:ext>
            </a:extLst>
          </p:cNvPr>
          <p:cNvSpPr/>
          <p:nvPr/>
        </p:nvSpPr>
        <p:spPr bwMode="auto">
          <a:xfrm>
            <a:off x="1562172" y="136537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5372509-3714-9646-A7EA-0A01FEFA0315}"/>
              </a:ext>
            </a:extLst>
          </p:cNvPr>
          <p:cNvSpPr/>
          <p:nvPr/>
        </p:nvSpPr>
        <p:spPr bwMode="auto">
          <a:xfrm>
            <a:off x="4184419" y="136537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19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cxnSp>
        <p:nvCxnSpPr>
          <p:cNvPr id="63" name="꺾인 연결선[E] 62">
            <a:extLst>
              <a:ext uri="{FF2B5EF4-FFF2-40B4-BE49-F238E27FC236}">
                <a16:creationId xmlns:a16="http://schemas.microsoft.com/office/drawing/2014/main" id="{AE4FC9C3-B8AD-BE48-8B61-AC651C5EF9C7}"/>
              </a:ext>
            </a:extLst>
          </p:cNvPr>
          <p:cNvCxnSpPr>
            <a:cxnSpLocks/>
            <a:stCxn id="233" idx="1"/>
            <a:endCxn id="64" idx="3"/>
          </p:cNvCxnSpPr>
          <p:nvPr/>
        </p:nvCxnSpPr>
        <p:spPr>
          <a:xfrm rot="10800000">
            <a:off x="4408975" y="1838524"/>
            <a:ext cx="1586110" cy="3824914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0A5EED0-180E-164A-B981-B86A7444D1F0}"/>
              </a:ext>
            </a:extLst>
          </p:cNvPr>
          <p:cNvSpPr/>
          <p:nvPr/>
        </p:nvSpPr>
        <p:spPr>
          <a:xfrm>
            <a:off x="374851" y="1187196"/>
            <a:ext cx="4034124" cy="1302656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제목 1">
            <a:extLst>
              <a:ext uri="{FF2B5EF4-FFF2-40B4-BE49-F238E27FC236}">
                <a16:creationId xmlns:a16="http://schemas.microsoft.com/office/drawing/2014/main" id="{6CEB04ED-CA7D-9A4E-AC2C-3CA672208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0CBEB68-2A05-CD42-B527-A35588255520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537A5FA-C598-3646-8C90-96B48237E853}"/>
              </a:ext>
            </a:extLst>
          </p:cNvPr>
          <p:cNvSpPr>
            <a:spLocks noChangeAspect="1"/>
          </p:cNvSpPr>
          <p:nvPr/>
        </p:nvSpPr>
        <p:spPr bwMode="auto">
          <a:xfrm>
            <a:off x="6022445" y="548680"/>
            <a:ext cx="3080079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5FF1B7D7-5CC3-334F-9B24-D7E4CEE702BC}"/>
              </a:ext>
            </a:extLst>
          </p:cNvPr>
          <p:cNvSpPr/>
          <p:nvPr/>
        </p:nvSpPr>
        <p:spPr>
          <a:xfrm>
            <a:off x="1126206" y="3980118"/>
            <a:ext cx="2631870" cy="255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사은품 선택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                 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   +</a:t>
            </a:r>
            <a:endParaRPr lang="ko-KR" altLang="en-US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C9C972BC-84F7-984C-B11A-F33AFE74EB6C}"/>
              </a:ext>
            </a:extLst>
          </p:cNvPr>
          <p:cNvSpPr/>
          <p:nvPr/>
        </p:nvSpPr>
        <p:spPr>
          <a:xfrm>
            <a:off x="875419" y="3750765"/>
            <a:ext cx="3082319" cy="2531734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152">
            <a:extLst>
              <a:ext uri="{FF2B5EF4-FFF2-40B4-BE49-F238E27FC236}">
                <a16:creationId xmlns:a16="http://schemas.microsoft.com/office/drawing/2014/main" id="{2499B3E5-D519-EB40-A70D-E28228EC93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013" y="3540133"/>
            <a:ext cx="3705108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사은품이 포함돼 있을 경우 추가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(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해당될 경우 장바구니 영역 위에 위치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)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C761EB32-B76E-1B4F-A6BB-8A130ACB3B26}"/>
              </a:ext>
            </a:extLst>
          </p:cNvPr>
          <p:cNvSpPr>
            <a:spLocks noChangeAspect="1"/>
          </p:cNvSpPr>
          <p:nvPr/>
        </p:nvSpPr>
        <p:spPr bwMode="auto">
          <a:xfrm>
            <a:off x="2824834" y="1355578"/>
            <a:ext cx="1051762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latin typeface="Trebuchet MS" pitchFamily="34" charset="0"/>
              </a:rPr>
              <a:t>바로구매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67" name="모서리가 둥근 직사각형 166">
            <a:extLst>
              <a:ext uri="{FF2B5EF4-FFF2-40B4-BE49-F238E27FC236}">
                <a16:creationId xmlns:a16="http://schemas.microsoft.com/office/drawing/2014/main" id="{6A0C4743-BE6C-0641-97B3-61A7B5F42BCC}"/>
              </a:ext>
            </a:extLst>
          </p:cNvPr>
          <p:cNvSpPr/>
          <p:nvPr/>
        </p:nvSpPr>
        <p:spPr>
          <a:xfrm>
            <a:off x="1126206" y="4292668"/>
            <a:ext cx="2629490" cy="50587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 err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척테일러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올스타 클래식 캔버스</a:t>
            </a:r>
            <a:endParaRPr lang="en-US" altLang="ko-KR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화이트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/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270</a:t>
            </a: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수량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: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개</a:t>
            </a:r>
          </a:p>
        </p:txBody>
      </p:sp>
      <p:sp>
        <p:nvSpPr>
          <p:cNvPr id="172" name="직사각형 152">
            <a:extLst>
              <a:ext uri="{FF2B5EF4-FFF2-40B4-BE49-F238E27FC236}">
                <a16:creationId xmlns:a16="http://schemas.microsoft.com/office/drawing/2014/main" id="{1C1D04F3-F262-2B44-BF5A-CAC1AAC18B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1582" y="1365561"/>
            <a:ext cx="212164" cy="257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latin typeface="Trebuchet MS" pitchFamily="34" charset="0"/>
              </a:rPr>
              <a:t> X</a:t>
            </a:r>
            <a:endParaRPr lang="ko-KR" altLang="en-US" sz="1200" b="1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838CA7BC-9A69-0748-B356-287891AAB722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1501863"/>
            <a:ext cx="2690946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200" b="1" strike="sngStrike" dirty="0">
                <a:latin typeface="Trebuchet MS" pitchFamily="34" charset="0"/>
              </a:rPr>
              <a:t>69,000</a:t>
            </a:r>
            <a:r>
              <a:rPr lang="ko-KR" altLang="en-US" sz="1200" b="1" strike="sngStrike" dirty="0">
                <a:latin typeface="Trebuchet MS" pitchFamily="34" charset="0"/>
              </a:rPr>
              <a:t>원</a:t>
            </a:r>
            <a:r>
              <a:rPr lang="ko-KR" altLang="en-US" sz="1200" b="1" dirty="0">
                <a:latin typeface="Trebuchet MS" pitchFamily="34" charset="0"/>
              </a:rPr>
              <a:t> </a:t>
            </a:r>
            <a:r>
              <a:rPr lang="en-US" altLang="ko-KR" sz="1200" b="1" dirty="0">
                <a:latin typeface="Trebuchet MS" pitchFamily="34" charset="0"/>
              </a:rPr>
              <a:t>55,200</a:t>
            </a:r>
            <a:r>
              <a:rPr lang="ko-KR" altLang="en-US" sz="1200" b="1" dirty="0">
                <a:latin typeface="Trebuchet MS" pitchFamily="34" charset="0"/>
              </a:rPr>
              <a:t>원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en-US" altLang="ko-KR" sz="900" dirty="0">
                <a:latin typeface="Trebuchet MS" pitchFamily="34" charset="0"/>
              </a:rPr>
              <a:t>(20%)</a:t>
            </a:r>
          </a:p>
        </p:txBody>
      </p:sp>
      <p:sp>
        <p:nvSpPr>
          <p:cNvPr id="174" name="포인트가 5개인 별 2">
            <a:extLst>
              <a:ext uri="{FF2B5EF4-FFF2-40B4-BE49-F238E27FC236}">
                <a16:creationId xmlns:a16="http://schemas.microsoft.com/office/drawing/2014/main" id="{6D61C865-7BF2-8C4F-AE56-FA344C6EAA06}"/>
              </a:ext>
            </a:extLst>
          </p:cNvPr>
          <p:cNvSpPr/>
          <p:nvPr/>
        </p:nvSpPr>
        <p:spPr>
          <a:xfrm>
            <a:off x="624913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5" name="포인트가 5개인 별 23">
            <a:extLst>
              <a:ext uri="{FF2B5EF4-FFF2-40B4-BE49-F238E27FC236}">
                <a16:creationId xmlns:a16="http://schemas.microsoft.com/office/drawing/2014/main" id="{47D8FD25-A198-A447-B333-7CC159C57E22}"/>
              </a:ext>
            </a:extLst>
          </p:cNvPr>
          <p:cNvSpPr/>
          <p:nvPr/>
        </p:nvSpPr>
        <p:spPr>
          <a:xfrm>
            <a:off x="6393310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6" name="포인트가 5개인 별 24">
            <a:extLst>
              <a:ext uri="{FF2B5EF4-FFF2-40B4-BE49-F238E27FC236}">
                <a16:creationId xmlns:a16="http://schemas.microsoft.com/office/drawing/2014/main" id="{8AB5FEEE-7232-4C4B-830D-5AD51E0EBDA8}"/>
              </a:ext>
            </a:extLst>
          </p:cNvPr>
          <p:cNvSpPr/>
          <p:nvPr/>
        </p:nvSpPr>
        <p:spPr>
          <a:xfrm>
            <a:off x="6531905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7" name="포인트가 5개인 별 25">
            <a:extLst>
              <a:ext uri="{FF2B5EF4-FFF2-40B4-BE49-F238E27FC236}">
                <a16:creationId xmlns:a16="http://schemas.microsoft.com/office/drawing/2014/main" id="{17902C29-F54C-BC46-B99A-EBB49698693C}"/>
              </a:ext>
            </a:extLst>
          </p:cNvPr>
          <p:cNvSpPr/>
          <p:nvPr/>
        </p:nvSpPr>
        <p:spPr>
          <a:xfrm>
            <a:off x="666691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8" name="포인트가 5개인 별 26">
            <a:extLst>
              <a:ext uri="{FF2B5EF4-FFF2-40B4-BE49-F238E27FC236}">
                <a16:creationId xmlns:a16="http://schemas.microsoft.com/office/drawing/2014/main" id="{74692D13-746A-CE48-920E-EF5B9434DF51}"/>
              </a:ext>
            </a:extLst>
          </p:cNvPr>
          <p:cNvSpPr/>
          <p:nvPr/>
        </p:nvSpPr>
        <p:spPr>
          <a:xfrm>
            <a:off x="6803137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9" name="제목 1">
            <a:extLst>
              <a:ext uri="{FF2B5EF4-FFF2-40B4-BE49-F238E27FC236}">
                <a16:creationId xmlns:a16="http://schemas.microsoft.com/office/drawing/2014/main" id="{CE7E29C4-3858-BA43-BB52-DD1BB57C98CF}"/>
              </a:ext>
            </a:extLst>
          </p:cNvPr>
          <p:cNvSpPr txBox="1">
            <a:spLocks/>
          </p:cNvSpPr>
          <p:nvPr/>
        </p:nvSpPr>
        <p:spPr>
          <a:xfrm>
            <a:off x="6885181" y="2322754"/>
            <a:ext cx="632086" cy="21918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 err="1">
                <a:latin typeface="Trebuchet MS" panose="020B0603020202020204" pitchFamily="34" charset="0"/>
                <a:ea typeface="+mn-ea"/>
              </a:rPr>
              <a:t>별점</a:t>
            </a:r>
            <a:r>
              <a:rPr kumimoji="0" lang="ko-KR" altLang="en-US" sz="800" b="1" dirty="0">
                <a:latin typeface="Trebuchet MS" panose="020B0603020202020204" pitchFamily="34" charset="0"/>
                <a:ea typeface="+mn-ea"/>
              </a:rPr>
              <a:t> </a:t>
            </a:r>
            <a:r>
              <a:rPr kumimoji="0" lang="en-US" altLang="ko-KR" sz="8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800" b="1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8134396A-560D-3D46-8EBC-65DC514481FD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72A53610-AF9D-EF48-9C4E-47A942D207C2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2568390"/>
            <a:ext cx="2690946" cy="25627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                         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B5DEB58A-6F2C-A642-8C74-92F0DD9B9E52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4004BC62-0495-EB4F-9906-64C82C85DA74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84" name="직사각형 183">
            <a:extLst>
              <a:ext uri="{FF2B5EF4-FFF2-40B4-BE49-F238E27FC236}">
                <a16:creationId xmlns:a16="http://schemas.microsoft.com/office/drawing/2014/main" id="{A339CCCC-5445-7E4D-9B52-FE36AA7A2634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29933C9E-0050-C14E-B535-E03B11455C9C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86" name="직사각형 185">
            <a:extLst>
              <a:ext uri="{FF2B5EF4-FFF2-40B4-BE49-F238E27FC236}">
                <a16:creationId xmlns:a16="http://schemas.microsoft.com/office/drawing/2014/main" id="{4A74E41E-E2F9-B845-BADE-D69032F9112B}"/>
              </a:ext>
            </a:extLst>
          </p:cNvPr>
          <p:cNvSpPr>
            <a:spLocks noChangeAspect="1"/>
          </p:cNvSpPr>
          <p:nvPr/>
        </p:nvSpPr>
        <p:spPr bwMode="auto">
          <a:xfrm>
            <a:off x="6205748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87" name="직사각형 186">
            <a:extLst>
              <a:ext uri="{FF2B5EF4-FFF2-40B4-BE49-F238E27FC236}">
                <a16:creationId xmlns:a16="http://schemas.microsoft.com/office/drawing/2014/main" id="{2A4D2340-F609-5342-A131-449CEB3BA932}"/>
              </a:ext>
            </a:extLst>
          </p:cNvPr>
          <p:cNvSpPr>
            <a:spLocks noChangeAspect="1"/>
          </p:cNvSpPr>
          <p:nvPr/>
        </p:nvSpPr>
        <p:spPr bwMode="auto">
          <a:xfrm>
            <a:off x="6742779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88" name="직사각형 187">
            <a:extLst>
              <a:ext uri="{FF2B5EF4-FFF2-40B4-BE49-F238E27FC236}">
                <a16:creationId xmlns:a16="http://schemas.microsoft.com/office/drawing/2014/main" id="{D4FA0698-026F-0940-BEF7-E9E1E6C6E7DD}"/>
              </a:ext>
            </a:extLst>
          </p:cNvPr>
          <p:cNvSpPr>
            <a:spLocks noChangeAspect="1"/>
          </p:cNvSpPr>
          <p:nvPr/>
        </p:nvSpPr>
        <p:spPr bwMode="auto">
          <a:xfrm>
            <a:off x="727981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D999F308-02F7-1B42-B24B-1B7F74744CD5}"/>
              </a:ext>
            </a:extLst>
          </p:cNvPr>
          <p:cNvSpPr>
            <a:spLocks noChangeAspect="1"/>
          </p:cNvSpPr>
          <p:nvPr/>
        </p:nvSpPr>
        <p:spPr bwMode="auto">
          <a:xfrm>
            <a:off x="781684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90" name="직사각형 189">
            <a:extLst>
              <a:ext uri="{FF2B5EF4-FFF2-40B4-BE49-F238E27FC236}">
                <a16:creationId xmlns:a16="http://schemas.microsoft.com/office/drawing/2014/main" id="{2BA3A8C3-8B23-DA4A-94B3-1B51A329CD4B}"/>
              </a:ext>
            </a:extLst>
          </p:cNvPr>
          <p:cNvSpPr>
            <a:spLocks noChangeAspect="1"/>
          </p:cNvSpPr>
          <p:nvPr/>
        </p:nvSpPr>
        <p:spPr bwMode="auto">
          <a:xfrm>
            <a:off x="8353870" y="3283751"/>
            <a:ext cx="483748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94" name="직사각형 193">
            <a:extLst>
              <a:ext uri="{FF2B5EF4-FFF2-40B4-BE49-F238E27FC236}">
                <a16:creationId xmlns:a16="http://schemas.microsoft.com/office/drawing/2014/main" id="{F4BBD340-244D-E54B-AB31-FE5BF488AACE}"/>
              </a:ext>
            </a:extLst>
          </p:cNvPr>
          <p:cNvSpPr>
            <a:spLocks noChangeAspect="1"/>
          </p:cNvSpPr>
          <p:nvPr/>
        </p:nvSpPr>
        <p:spPr bwMode="auto">
          <a:xfrm>
            <a:off x="6200153" y="3737219"/>
            <a:ext cx="1831061" cy="2517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원하시는 사이즈를 쉽게 찾으세요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95" name="직사각형 194">
            <a:extLst>
              <a:ext uri="{FF2B5EF4-FFF2-40B4-BE49-F238E27FC236}">
                <a16:creationId xmlns:a16="http://schemas.microsoft.com/office/drawing/2014/main" id="{58E1EEE1-1523-3B4D-A256-354514C75CCA}"/>
              </a:ext>
            </a:extLst>
          </p:cNvPr>
          <p:cNvSpPr>
            <a:spLocks noChangeAspect="1"/>
          </p:cNvSpPr>
          <p:nvPr/>
        </p:nvSpPr>
        <p:spPr bwMode="auto">
          <a:xfrm>
            <a:off x="8116309" y="3765212"/>
            <a:ext cx="843901" cy="25737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ko-KR" altLang="en-US" sz="900" b="1" dirty="0">
                <a:latin typeface="Trebuchet MS" pitchFamily="34" charset="0"/>
              </a:rPr>
              <a:t>사이즈 가이드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196" name="모서리가 둥근 직사각형 195">
            <a:extLst>
              <a:ext uri="{FF2B5EF4-FFF2-40B4-BE49-F238E27FC236}">
                <a16:creationId xmlns:a16="http://schemas.microsoft.com/office/drawing/2014/main" id="{893B7344-60E8-AC4B-9453-D77E17833455}"/>
              </a:ext>
            </a:extLst>
          </p:cNvPr>
          <p:cNvSpPr/>
          <p:nvPr/>
        </p:nvSpPr>
        <p:spPr>
          <a:xfrm>
            <a:off x="6203368" y="4923083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197" name="직사각형 196">
            <a:extLst>
              <a:ext uri="{FF2B5EF4-FFF2-40B4-BE49-F238E27FC236}">
                <a16:creationId xmlns:a16="http://schemas.microsoft.com/office/drawing/2014/main" id="{727EEDC3-3335-B146-A314-AAB7F82E8206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5495163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98" name="직사각형 197">
            <a:extLst>
              <a:ext uri="{FF2B5EF4-FFF2-40B4-BE49-F238E27FC236}">
                <a16:creationId xmlns:a16="http://schemas.microsoft.com/office/drawing/2014/main" id="{65867C2B-F1B1-634B-9724-8B978A6AFC20}"/>
              </a:ext>
            </a:extLst>
          </p:cNvPr>
          <p:cNvSpPr>
            <a:spLocks noChangeAspect="1"/>
          </p:cNvSpPr>
          <p:nvPr/>
        </p:nvSpPr>
        <p:spPr bwMode="auto">
          <a:xfrm>
            <a:off x="8506318" y="5490740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99" name="하트 64">
            <a:extLst>
              <a:ext uri="{FF2B5EF4-FFF2-40B4-BE49-F238E27FC236}">
                <a16:creationId xmlns:a16="http://schemas.microsoft.com/office/drawing/2014/main" id="{00D53BE8-8B41-E845-A226-A85604E3DDF6}"/>
              </a:ext>
            </a:extLst>
          </p:cNvPr>
          <p:cNvSpPr/>
          <p:nvPr/>
        </p:nvSpPr>
        <p:spPr>
          <a:xfrm>
            <a:off x="8592906" y="5580234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34622387-58EF-7646-A4FC-F5310FD82EF4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7" y="5850202"/>
            <a:ext cx="2634251" cy="19877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5</a:t>
            </a:r>
            <a:r>
              <a:rPr lang="ko-KR" altLang="en-US" sz="900" dirty="0">
                <a:latin typeface="Trebuchet MS" pitchFamily="34" charset="0"/>
              </a:rPr>
              <a:t>만원 이상 구매</a:t>
            </a:r>
            <a:r>
              <a:rPr lang="en-US" altLang="ko-KR" sz="900" dirty="0">
                <a:latin typeface="Trebuchet MS" pitchFamily="34" charset="0"/>
              </a:rPr>
              <a:t> </a:t>
            </a:r>
            <a:r>
              <a:rPr lang="ko-KR" altLang="en-US" sz="900" dirty="0">
                <a:latin typeface="Trebuchet MS" pitchFamily="34" charset="0"/>
              </a:rPr>
              <a:t>시 무료배송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10" name="직사각형 209">
            <a:extLst>
              <a:ext uri="{FF2B5EF4-FFF2-40B4-BE49-F238E27FC236}">
                <a16:creationId xmlns:a16="http://schemas.microsoft.com/office/drawing/2014/main" id="{D8DCA14A-F0A2-4D4D-B492-E222E2AF105F}"/>
              </a:ext>
            </a:extLst>
          </p:cNvPr>
          <p:cNvSpPr>
            <a:spLocks noChangeAspect="1"/>
          </p:cNvSpPr>
          <p:nvPr/>
        </p:nvSpPr>
        <p:spPr bwMode="auto">
          <a:xfrm>
            <a:off x="7334281" y="2109307"/>
            <a:ext cx="508973" cy="2092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u="sng" dirty="0" err="1">
                <a:latin typeface="Trebuchet MS" pitchFamily="34" charset="0"/>
              </a:rPr>
              <a:t>더보기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211" name="직사각형 210">
            <a:extLst>
              <a:ext uri="{FF2B5EF4-FFF2-40B4-BE49-F238E27FC236}">
                <a16:creationId xmlns:a16="http://schemas.microsoft.com/office/drawing/2014/main" id="{E9FA50A4-38DC-7B44-B0F0-7C11A9C0A2E7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212" name="직사각형 211">
            <a:extLst>
              <a:ext uri="{FF2B5EF4-FFF2-40B4-BE49-F238E27FC236}">
                <a16:creationId xmlns:a16="http://schemas.microsoft.com/office/drawing/2014/main" id="{ACF750E8-9383-F44F-976C-FFACA4A51508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213" name="직사각형 212">
            <a:extLst>
              <a:ext uri="{FF2B5EF4-FFF2-40B4-BE49-F238E27FC236}">
                <a16:creationId xmlns:a16="http://schemas.microsoft.com/office/drawing/2014/main" id="{3F190177-11DC-6042-AF6C-1EE6AF68CA37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A1A67801-0359-914B-9D98-02D6E3F8605E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7EE489AE-5827-F54E-ACD2-6C4B50B66C5A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C4044EDA-EBD7-434B-A0AC-3F4E4D4A58E3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722E3F86-F478-EC4C-9DB3-E80E4E1282D8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0925A202-BF32-AF41-B43D-FB02364A03A4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220" name="직사각형 219">
            <a:extLst>
              <a:ext uri="{FF2B5EF4-FFF2-40B4-BE49-F238E27FC236}">
                <a16:creationId xmlns:a16="http://schemas.microsoft.com/office/drawing/2014/main" id="{8604EC95-BC7C-5B4F-B86A-93A78DA0CF76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221" name="직사각형 220">
            <a:extLst>
              <a:ext uri="{FF2B5EF4-FFF2-40B4-BE49-F238E27FC236}">
                <a16:creationId xmlns:a16="http://schemas.microsoft.com/office/drawing/2014/main" id="{A2BF2608-A75E-264D-B351-2D30B29E66AF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222" name="직사각형 221">
            <a:extLst>
              <a:ext uri="{FF2B5EF4-FFF2-40B4-BE49-F238E27FC236}">
                <a16:creationId xmlns:a16="http://schemas.microsoft.com/office/drawing/2014/main" id="{B3628BF5-4E81-FC4E-A357-988FC2B6283A}"/>
              </a:ext>
            </a:extLst>
          </p:cNvPr>
          <p:cNvSpPr>
            <a:spLocks noChangeAspect="1"/>
          </p:cNvSpPr>
          <p:nvPr/>
        </p:nvSpPr>
        <p:spPr bwMode="auto">
          <a:xfrm>
            <a:off x="6531905" y="4933399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223" name="직사각형 222">
            <a:extLst>
              <a:ext uri="{FF2B5EF4-FFF2-40B4-BE49-F238E27FC236}">
                <a16:creationId xmlns:a16="http://schemas.microsoft.com/office/drawing/2014/main" id="{FBD71A28-DAC7-5748-9BCC-4D9C8335E244}"/>
              </a:ext>
            </a:extLst>
          </p:cNvPr>
          <p:cNvSpPr>
            <a:spLocks noChangeAspect="1"/>
          </p:cNvSpPr>
          <p:nvPr/>
        </p:nvSpPr>
        <p:spPr bwMode="auto">
          <a:xfrm>
            <a:off x="702468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224" name="직사각형 223">
            <a:extLst>
              <a:ext uri="{FF2B5EF4-FFF2-40B4-BE49-F238E27FC236}">
                <a16:creationId xmlns:a16="http://schemas.microsoft.com/office/drawing/2014/main" id="{7E7E6954-AC92-D449-8334-60F87D8415F5}"/>
              </a:ext>
            </a:extLst>
          </p:cNvPr>
          <p:cNvSpPr>
            <a:spLocks noChangeAspect="1"/>
          </p:cNvSpPr>
          <p:nvPr/>
        </p:nvSpPr>
        <p:spPr bwMode="auto">
          <a:xfrm>
            <a:off x="751726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226" name="직사각형 225">
            <a:extLst>
              <a:ext uri="{FF2B5EF4-FFF2-40B4-BE49-F238E27FC236}">
                <a16:creationId xmlns:a16="http://schemas.microsoft.com/office/drawing/2014/main" id="{C132844D-CF9D-2B49-97C5-18B3C26987CE}"/>
              </a:ext>
            </a:extLst>
          </p:cNvPr>
          <p:cNvSpPr>
            <a:spLocks noChangeAspect="1"/>
          </p:cNvSpPr>
          <p:nvPr/>
        </p:nvSpPr>
        <p:spPr bwMode="auto">
          <a:xfrm>
            <a:off x="7892317" y="1679004"/>
            <a:ext cx="867870" cy="2480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solidFill>
                  <a:srgbClr val="00B0F0"/>
                </a:solidFill>
                <a:latin typeface="Trebuchet MS" pitchFamily="34" charset="0"/>
              </a:rPr>
              <a:t>재활용 소재</a:t>
            </a:r>
            <a:endParaRPr lang="en-US" altLang="ko-KR" sz="900" dirty="0">
              <a:solidFill>
                <a:srgbClr val="00B0F0"/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27" name="직사각형 226">
            <a:extLst>
              <a:ext uri="{FF2B5EF4-FFF2-40B4-BE49-F238E27FC236}">
                <a16:creationId xmlns:a16="http://schemas.microsoft.com/office/drawing/2014/main" id="{A8D5C1BD-89F3-AA41-B65B-149EBA57B4EA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1887205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29" name="직사각형 228">
            <a:extLst>
              <a:ext uri="{FF2B5EF4-FFF2-40B4-BE49-F238E27FC236}">
                <a16:creationId xmlns:a16="http://schemas.microsoft.com/office/drawing/2014/main" id="{C3258ADC-0ED2-214A-95A9-D56E1CDCF6E1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2104547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올 가을 히트 상품</a:t>
            </a:r>
            <a:r>
              <a:rPr lang="en-US" altLang="ko-KR" sz="900" dirty="0">
                <a:latin typeface="Trebuchet MS" pitchFamily="34" charset="0"/>
              </a:rPr>
              <a:t>!</a:t>
            </a:r>
          </a:p>
        </p:txBody>
      </p:sp>
      <p:sp>
        <p:nvSpPr>
          <p:cNvPr id="230" name="직사각형 229">
            <a:extLst>
              <a:ext uri="{FF2B5EF4-FFF2-40B4-BE49-F238E27FC236}">
                <a16:creationId xmlns:a16="http://schemas.microsoft.com/office/drawing/2014/main" id="{2F054831-20A4-814D-8573-BCAEDB432CEB}"/>
              </a:ext>
            </a:extLst>
          </p:cNvPr>
          <p:cNvSpPr>
            <a:spLocks noChangeAspect="1"/>
          </p:cNvSpPr>
          <p:nvPr/>
        </p:nvSpPr>
        <p:spPr bwMode="auto">
          <a:xfrm>
            <a:off x="7257899" y="5496364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231" name="직사각형 230">
            <a:extLst>
              <a:ext uri="{FF2B5EF4-FFF2-40B4-BE49-F238E27FC236}">
                <a16:creationId xmlns:a16="http://schemas.microsoft.com/office/drawing/2014/main" id="{701D6F8A-5ABD-DC41-BB27-273EB18F17DE}"/>
              </a:ext>
            </a:extLst>
          </p:cNvPr>
          <p:cNvSpPr>
            <a:spLocks noChangeAspect="1"/>
          </p:cNvSpPr>
          <p:nvPr/>
        </p:nvSpPr>
        <p:spPr bwMode="auto">
          <a:xfrm>
            <a:off x="6206051" y="6304206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배송정보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232" name="직사각형 231">
            <a:extLst>
              <a:ext uri="{FF2B5EF4-FFF2-40B4-BE49-F238E27FC236}">
                <a16:creationId xmlns:a16="http://schemas.microsoft.com/office/drawing/2014/main" id="{90091E6F-A329-D840-B5E9-759529D67582}"/>
              </a:ext>
            </a:extLst>
          </p:cNvPr>
          <p:cNvSpPr>
            <a:spLocks noChangeAspect="1"/>
          </p:cNvSpPr>
          <p:nvPr/>
        </p:nvSpPr>
        <p:spPr bwMode="auto">
          <a:xfrm>
            <a:off x="7495418" y="6308371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교환</a:t>
            </a:r>
            <a:r>
              <a:rPr lang="en-US" altLang="ko-KR" sz="900" u="sng" dirty="0">
                <a:latin typeface="Trebuchet MS" pitchFamily="34" charset="0"/>
              </a:rPr>
              <a:t>/</a:t>
            </a:r>
            <a:r>
              <a:rPr lang="ko-KR" altLang="en-US" sz="900" u="sng" dirty="0">
                <a:latin typeface="Trebuchet MS" pitchFamily="34" charset="0"/>
              </a:rPr>
              <a:t>반품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233" name="직사각형 232">
            <a:extLst>
              <a:ext uri="{FF2B5EF4-FFF2-40B4-BE49-F238E27FC236}">
                <a16:creationId xmlns:a16="http://schemas.microsoft.com/office/drawing/2014/main" id="{6AA2039F-D3C6-4D4C-A4DF-A0B7F8476E29}"/>
              </a:ext>
            </a:extLst>
          </p:cNvPr>
          <p:cNvSpPr/>
          <p:nvPr/>
        </p:nvSpPr>
        <p:spPr>
          <a:xfrm>
            <a:off x="5995085" y="5466322"/>
            <a:ext cx="3044284" cy="394232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901E72B3-7426-6445-8EC0-3F3688495382}"/>
              </a:ext>
            </a:extLst>
          </p:cNvPr>
          <p:cNvSpPr/>
          <p:nvPr/>
        </p:nvSpPr>
        <p:spPr bwMode="auto">
          <a:xfrm>
            <a:off x="6427771" y="624654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C7BBC136-A1B5-1649-BB1F-9B08A5F2A5C5}"/>
              </a:ext>
            </a:extLst>
          </p:cNvPr>
          <p:cNvSpPr/>
          <p:nvPr/>
        </p:nvSpPr>
        <p:spPr bwMode="auto">
          <a:xfrm>
            <a:off x="8334664" y="621860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39" name="직사각형 238">
            <a:extLst>
              <a:ext uri="{FF2B5EF4-FFF2-40B4-BE49-F238E27FC236}">
                <a16:creationId xmlns:a16="http://schemas.microsoft.com/office/drawing/2014/main" id="{5293CD54-2FD4-0C44-8395-D04731689B28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7" y="5204960"/>
            <a:ext cx="215695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10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14" name="직사각형 152">
            <a:extLst>
              <a:ext uri="{FF2B5EF4-FFF2-40B4-BE49-F238E27FC236}">
                <a16:creationId xmlns:a16="http://schemas.microsoft.com/office/drawing/2014/main" id="{8BE97364-AEAF-A64A-B983-68D2E0241C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226" y="1943682"/>
            <a:ext cx="1454492" cy="34970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로그아웃 상태</a:t>
            </a:r>
            <a:endParaRPr lang="en-US" altLang="ko-KR" sz="900" b="1" dirty="0">
              <a:solidFill>
                <a:srgbClr val="FF0000"/>
              </a:solidFill>
              <a:latin typeface="Trebuchet MS" pitchFamily="34" charset="0"/>
              <a:sym typeface="Wingdings" pitchFamily="2" charset="2"/>
            </a:endParaRPr>
          </a:p>
          <a:p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+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비회원 </a:t>
            </a:r>
            <a:r>
              <a:rPr lang="ko-KR" altLang="en-US" sz="900" b="1" dirty="0" err="1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구매불가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상품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</a:rPr>
              <a:t> 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=&gt;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1E63E14-1349-BE4A-9C30-C805163DC874}"/>
              </a:ext>
            </a:extLst>
          </p:cNvPr>
          <p:cNvSpPr/>
          <p:nvPr/>
        </p:nvSpPr>
        <p:spPr bwMode="auto">
          <a:xfrm>
            <a:off x="1557343" y="196961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20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872940F8-9D6B-F64B-B04C-69E97E53CE0F}"/>
              </a:ext>
            </a:extLst>
          </p:cNvPr>
          <p:cNvSpPr>
            <a:spLocks noChangeAspect="1"/>
          </p:cNvSpPr>
          <p:nvPr/>
        </p:nvSpPr>
        <p:spPr bwMode="auto">
          <a:xfrm>
            <a:off x="6205380" y="6025316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graphicFrame>
        <p:nvGraphicFramePr>
          <p:cNvPr id="81" name="Group 90">
            <a:extLst>
              <a:ext uri="{FF2B5EF4-FFF2-40B4-BE49-F238E27FC236}">
                <a16:creationId xmlns:a16="http://schemas.microsoft.com/office/drawing/2014/main" id="{26B69FDB-ECC8-0340-B74B-5DC7611C6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0614656"/>
              </p:ext>
            </p:extLst>
          </p:nvPr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2" name="직사각형 152">
            <a:extLst>
              <a:ext uri="{FF2B5EF4-FFF2-40B4-BE49-F238E27FC236}">
                <a16:creationId xmlns:a16="http://schemas.microsoft.com/office/drawing/2014/main" id="{BCF43BDC-73CA-8041-89EF-7C70B3125C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06" y="2841218"/>
            <a:ext cx="3749992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사은품의 재고가 품절일 경우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(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사은품 </a:t>
            </a:r>
            <a:r>
              <a:rPr lang="ko-KR" altLang="en-US" sz="900" b="1" dirty="0" err="1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선택영역이</a:t>
            </a:r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 메시지 노출로 변경됨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)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5DCDD318-8E45-DD43-84EB-8C3A75B4A8E2}"/>
              </a:ext>
            </a:extLst>
          </p:cNvPr>
          <p:cNvSpPr/>
          <p:nvPr/>
        </p:nvSpPr>
        <p:spPr>
          <a:xfrm>
            <a:off x="850407" y="3039562"/>
            <a:ext cx="3082319" cy="359837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152">
            <a:extLst>
              <a:ext uri="{FF2B5EF4-FFF2-40B4-BE49-F238E27FC236}">
                <a16:creationId xmlns:a16="http://schemas.microsoft.com/office/drawing/2014/main" id="{2459E98F-DFBD-5E46-B336-D4247168AC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2121" y="3107788"/>
            <a:ext cx="1685324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사은품이 모두 품절되었습니다</a:t>
            </a:r>
            <a:r>
              <a:rPr lang="en-US" altLang="ko-KR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.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5" name="직사각형 152">
            <a:extLst>
              <a:ext uri="{FF2B5EF4-FFF2-40B4-BE49-F238E27FC236}">
                <a16:creationId xmlns:a16="http://schemas.microsoft.com/office/drawing/2014/main" id="{36ED1072-2608-754E-A9BD-2410AB8619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6206" y="3744035"/>
            <a:ext cx="1066565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마케팅 메시지 노출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00" name="모서리가 둥근 직사각형 99">
            <a:extLst>
              <a:ext uri="{FF2B5EF4-FFF2-40B4-BE49-F238E27FC236}">
                <a16:creationId xmlns:a16="http://schemas.microsoft.com/office/drawing/2014/main" id="{FE234840-B03F-3A48-B0BB-EE54405668BC}"/>
              </a:ext>
            </a:extLst>
          </p:cNvPr>
          <p:cNvSpPr/>
          <p:nvPr/>
        </p:nvSpPr>
        <p:spPr>
          <a:xfrm>
            <a:off x="1126206" y="5097610"/>
            <a:ext cx="2631870" cy="255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사은품 선택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                 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          +</a:t>
            </a:r>
            <a:endParaRPr lang="ko-KR" altLang="en-US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102" name="직사각형 152">
            <a:extLst>
              <a:ext uri="{FF2B5EF4-FFF2-40B4-BE49-F238E27FC236}">
                <a16:creationId xmlns:a16="http://schemas.microsoft.com/office/drawing/2014/main" id="{3F285ED5-2B29-B44C-971B-5AE521E63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6206" y="4869160"/>
            <a:ext cx="1066565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마케팅 메시지 노출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03" name="모서리가 둥근 직사각형 102">
            <a:extLst>
              <a:ext uri="{FF2B5EF4-FFF2-40B4-BE49-F238E27FC236}">
                <a16:creationId xmlns:a16="http://schemas.microsoft.com/office/drawing/2014/main" id="{1403F23B-9A23-884E-A26E-33666E302427}"/>
              </a:ext>
            </a:extLst>
          </p:cNvPr>
          <p:cNvSpPr/>
          <p:nvPr/>
        </p:nvSpPr>
        <p:spPr>
          <a:xfrm>
            <a:off x="1126206" y="5405358"/>
            <a:ext cx="2629490" cy="74493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t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 err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척테일러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올스타 클래식 캔버스</a:t>
            </a:r>
            <a:endParaRPr lang="en-US" altLang="ko-KR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화이트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/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270</a:t>
            </a: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endParaRPr lang="en-US" altLang="ko-KR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900" dirty="0">
              <a:solidFill>
                <a:schemeClr val="tx1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86" name="모서리가 둥근 직사각형 85">
            <a:extLst>
              <a:ext uri="{FF2B5EF4-FFF2-40B4-BE49-F238E27FC236}">
                <a16:creationId xmlns:a16="http://schemas.microsoft.com/office/drawing/2014/main" id="{69BD870F-6BF2-114D-AD32-767CEED7ACF6}"/>
              </a:ext>
            </a:extLst>
          </p:cNvPr>
          <p:cNvSpPr/>
          <p:nvPr/>
        </p:nvSpPr>
        <p:spPr>
          <a:xfrm>
            <a:off x="1224606" y="5759549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552C9EEE-BF80-4644-870E-75C3306FCB26}"/>
              </a:ext>
            </a:extLst>
          </p:cNvPr>
          <p:cNvSpPr>
            <a:spLocks noChangeAspect="1"/>
          </p:cNvSpPr>
          <p:nvPr/>
        </p:nvSpPr>
        <p:spPr bwMode="auto">
          <a:xfrm>
            <a:off x="1553143" y="5769865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B0D26DBC-540C-984D-9CE9-FB4854C21E63}"/>
              </a:ext>
            </a:extLst>
          </p:cNvPr>
          <p:cNvSpPr>
            <a:spLocks noChangeAspect="1"/>
          </p:cNvSpPr>
          <p:nvPr/>
        </p:nvSpPr>
        <p:spPr bwMode="auto">
          <a:xfrm>
            <a:off x="2045925" y="5769865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00D3913C-127B-6940-8FB3-3EA95BF3A794}"/>
              </a:ext>
            </a:extLst>
          </p:cNvPr>
          <p:cNvSpPr>
            <a:spLocks noChangeAspect="1"/>
          </p:cNvSpPr>
          <p:nvPr/>
        </p:nvSpPr>
        <p:spPr bwMode="auto">
          <a:xfrm>
            <a:off x="2538505" y="5769865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354239-8B70-0047-BA18-BDB85E1E2A93}"/>
              </a:ext>
            </a:extLst>
          </p:cNvPr>
          <p:cNvSpPr txBox="1"/>
          <p:nvPr/>
        </p:nvSpPr>
        <p:spPr>
          <a:xfrm>
            <a:off x="0" y="4041003"/>
            <a:ext cx="917239" cy="55399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R" sz="1000" b="1" i="1" dirty="0">
                <a:solidFill>
                  <a:srgbClr val="00B0F0"/>
                </a:solidFill>
              </a:rPr>
              <a:t>11/25</a:t>
            </a:r>
          </a:p>
          <a:p>
            <a:pPr algn="r"/>
            <a:r>
              <a:rPr kumimoji="1" lang="ko-KR" altLang="en-US" sz="1000" b="1" i="1" dirty="0">
                <a:solidFill>
                  <a:srgbClr val="00B0F0"/>
                </a:solidFill>
              </a:rPr>
              <a:t>사은품 </a:t>
            </a:r>
            <a:r>
              <a:rPr kumimoji="1" lang="en-US" altLang="ko-KR" sz="1000" b="1" i="1" dirty="0">
                <a:solidFill>
                  <a:srgbClr val="00B0F0"/>
                </a:solidFill>
              </a:rPr>
              <a:t>Case</a:t>
            </a:r>
          </a:p>
          <a:p>
            <a:pPr algn="r"/>
            <a:r>
              <a:rPr lang="ko-KR" altLang="en-US" sz="1000" b="1" i="1" dirty="0">
                <a:solidFill>
                  <a:srgbClr val="00B0F0"/>
                </a:solidFill>
              </a:rPr>
              <a:t>추가</a:t>
            </a:r>
            <a:endParaRPr kumimoji="1" lang="ko-KR" altLang="en-US" sz="1000" b="1" i="1" dirty="0">
              <a:solidFill>
                <a:srgbClr val="00B0F0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420D578-D2BA-904A-890D-FB4CA89BC486}"/>
              </a:ext>
            </a:extLst>
          </p:cNvPr>
          <p:cNvSpPr txBox="1"/>
          <p:nvPr/>
        </p:nvSpPr>
        <p:spPr>
          <a:xfrm>
            <a:off x="3474883" y="5727091"/>
            <a:ext cx="819455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R" sz="1000" b="1" i="1" dirty="0">
                <a:solidFill>
                  <a:srgbClr val="00B0F0"/>
                </a:solidFill>
              </a:rPr>
              <a:t>1:N</a:t>
            </a:r>
            <a:r>
              <a:rPr kumimoji="1" lang="ko-KR" altLang="en-US" sz="1000" b="1" i="1" dirty="0">
                <a:solidFill>
                  <a:srgbClr val="00B0F0"/>
                </a:solidFill>
              </a:rPr>
              <a:t> 사은품</a:t>
            </a:r>
          </a:p>
        </p:txBody>
      </p:sp>
      <p:graphicFrame>
        <p:nvGraphicFramePr>
          <p:cNvPr id="105" name="Group 90">
            <a:extLst>
              <a:ext uri="{FF2B5EF4-FFF2-40B4-BE49-F238E27FC236}">
                <a16:creationId xmlns:a16="http://schemas.microsoft.com/office/drawing/2014/main" id="{B8E5C468-04D8-E14A-937D-3DDA6D3C5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390183"/>
              </p:ext>
            </p:extLst>
          </p:nvPr>
        </p:nvGraphicFramePr>
        <p:xfrm>
          <a:off x="10349454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598CE8D1-D564-B34A-96D2-264C413DFF56}"/>
              </a:ext>
            </a:extLst>
          </p:cNvPr>
          <p:cNvSpPr/>
          <p:nvPr/>
        </p:nvSpPr>
        <p:spPr>
          <a:xfrm>
            <a:off x="5829395" y="4883247"/>
            <a:ext cx="3307536" cy="1151446"/>
          </a:xfrm>
          <a:prstGeom prst="rect">
            <a:avLst/>
          </a:prstGeom>
          <a:noFill/>
          <a:ln w="3175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2E46E661-9D03-4943-BE2F-434FF3618D42}"/>
              </a:ext>
            </a:extLst>
          </p:cNvPr>
          <p:cNvSpPr>
            <a:spLocks noChangeAspect="1"/>
          </p:cNvSpPr>
          <p:nvPr/>
        </p:nvSpPr>
        <p:spPr bwMode="auto">
          <a:xfrm>
            <a:off x="9435191" y="4677411"/>
            <a:ext cx="2640702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품절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A4FA344A-B957-7D44-B6C9-58C1253D4A81}"/>
              </a:ext>
            </a:extLst>
          </p:cNvPr>
          <p:cNvSpPr>
            <a:spLocks noChangeAspect="1"/>
          </p:cNvSpPr>
          <p:nvPr/>
        </p:nvSpPr>
        <p:spPr bwMode="auto">
          <a:xfrm>
            <a:off x="9435191" y="6106640"/>
            <a:ext cx="2196427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 err="1">
                <a:solidFill>
                  <a:schemeClr val="bg1"/>
                </a:solidFill>
                <a:latin typeface="Trebuchet MS" pitchFamily="34" charset="0"/>
              </a:rPr>
              <a:t>출시예정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1C76A159-3894-A84F-ACFB-E35B86CA4A8F}"/>
              </a:ext>
            </a:extLst>
          </p:cNvPr>
          <p:cNvSpPr>
            <a:spLocks noChangeAspect="1"/>
          </p:cNvSpPr>
          <p:nvPr/>
        </p:nvSpPr>
        <p:spPr bwMode="auto">
          <a:xfrm>
            <a:off x="11738142" y="6098127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11" name="하트 64">
            <a:extLst>
              <a:ext uri="{FF2B5EF4-FFF2-40B4-BE49-F238E27FC236}">
                <a16:creationId xmlns:a16="http://schemas.microsoft.com/office/drawing/2014/main" id="{311F2DBE-3BF4-4544-9FB2-203F24F8D403}"/>
              </a:ext>
            </a:extLst>
          </p:cNvPr>
          <p:cNvSpPr/>
          <p:nvPr/>
        </p:nvSpPr>
        <p:spPr>
          <a:xfrm>
            <a:off x="11844664" y="6239421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직사각형 152">
            <a:extLst>
              <a:ext uri="{FF2B5EF4-FFF2-40B4-BE49-F238E27FC236}">
                <a16:creationId xmlns:a16="http://schemas.microsoft.com/office/drawing/2014/main" id="{00BCD6CB-E35A-D348-8DB6-E945F11B9A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1213" y="4402981"/>
            <a:ext cx="720316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품절일 경우 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13" name="직사각형 152">
            <a:extLst>
              <a:ext uri="{FF2B5EF4-FFF2-40B4-BE49-F238E27FC236}">
                <a16:creationId xmlns:a16="http://schemas.microsoft.com/office/drawing/2014/main" id="{7371EF32-9C7F-3E49-AEB5-9A72D5AAE6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1213" y="5850201"/>
            <a:ext cx="1066565" cy="21120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b="1" dirty="0">
                <a:solidFill>
                  <a:srgbClr val="FF0000"/>
                </a:solidFill>
                <a:latin typeface="Trebuchet MS" pitchFamily="34" charset="0"/>
                <a:sym typeface="Wingdings" pitchFamily="2" charset="2"/>
              </a:rPr>
              <a:t>출시일 이전일 경우</a:t>
            </a:r>
            <a:endParaRPr lang="ko-KR" altLang="en-US" sz="900" b="1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21" name="꺾인 연결선[E] 20">
            <a:extLst>
              <a:ext uri="{FF2B5EF4-FFF2-40B4-BE49-F238E27FC236}">
                <a16:creationId xmlns:a16="http://schemas.microsoft.com/office/drawing/2014/main" id="{82DD40E7-1561-2740-9A83-922DEB5B5622}"/>
              </a:ext>
            </a:extLst>
          </p:cNvPr>
          <p:cNvCxnSpPr>
            <a:stCxn id="107" idx="3"/>
            <a:endCxn id="108" idx="1"/>
          </p:cNvCxnSpPr>
          <p:nvPr/>
        </p:nvCxnSpPr>
        <p:spPr>
          <a:xfrm flipV="1">
            <a:off x="9136931" y="4835086"/>
            <a:ext cx="298260" cy="623884"/>
          </a:xfrm>
          <a:prstGeom prst="bentConnector3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꺾인 연결선[E] 114">
            <a:extLst>
              <a:ext uri="{FF2B5EF4-FFF2-40B4-BE49-F238E27FC236}">
                <a16:creationId xmlns:a16="http://schemas.microsoft.com/office/drawing/2014/main" id="{D77F3936-4D83-554D-8EF1-9615CE33E5FA}"/>
              </a:ext>
            </a:extLst>
          </p:cNvPr>
          <p:cNvCxnSpPr>
            <a:cxnSpLocks/>
            <a:stCxn id="107" idx="3"/>
            <a:endCxn id="109" idx="1"/>
          </p:cNvCxnSpPr>
          <p:nvPr/>
        </p:nvCxnSpPr>
        <p:spPr>
          <a:xfrm>
            <a:off x="9136931" y="5458970"/>
            <a:ext cx="298260" cy="805345"/>
          </a:xfrm>
          <a:prstGeom prst="bentConnector3">
            <a:avLst>
              <a:gd name="adj1" fmla="val 50000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87BDFD1E-C869-C64D-A07C-19417AD13D78}"/>
              </a:ext>
            </a:extLst>
          </p:cNvPr>
          <p:cNvSpPr txBox="1"/>
          <p:nvPr/>
        </p:nvSpPr>
        <p:spPr>
          <a:xfrm>
            <a:off x="9302524" y="3966795"/>
            <a:ext cx="788999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R" sz="1000" b="1" i="1" dirty="0">
                <a:solidFill>
                  <a:srgbClr val="00B0F0"/>
                </a:solidFill>
              </a:rPr>
              <a:t>11/25</a:t>
            </a:r>
          </a:p>
          <a:p>
            <a:r>
              <a:rPr kumimoji="1" lang="en-US" altLang="ko-KR" sz="1000" b="1" i="1" dirty="0">
                <a:solidFill>
                  <a:srgbClr val="00B0F0"/>
                </a:solidFill>
              </a:rPr>
              <a:t>Case</a:t>
            </a:r>
            <a:r>
              <a:rPr lang="ko-KR" altLang="en-US" sz="1000" b="1" i="1" dirty="0">
                <a:solidFill>
                  <a:srgbClr val="00B0F0"/>
                </a:solidFill>
              </a:rPr>
              <a:t> 추가</a:t>
            </a:r>
            <a:endParaRPr kumimoji="1" lang="ko-KR" altLang="en-US" sz="1000" b="1" i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21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586580"/>
              </p:ext>
            </p:extLst>
          </p:nvPr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0" name="직사각형 19">
            <a:extLst>
              <a:ext uri="{FF2B5EF4-FFF2-40B4-BE49-F238E27FC236}">
                <a16:creationId xmlns:a16="http://schemas.microsoft.com/office/drawing/2014/main" id="{713EE33A-1866-8440-ABD8-351E1F4CF1A8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120" name="직사각형 152">
            <a:extLst>
              <a:ext uri="{FF2B5EF4-FFF2-40B4-BE49-F238E27FC236}">
                <a16:creationId xmlns:a16="http://schemas.microsoft.com/office/drawing/2014/main" id="{EC02793B-34DA-A140-AF07-135BA251B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603" y="757561"/>
            <a:ext cx="398113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latin typeface="Trebuchet MS" pitchFamily="34" charset="0"/>
              </a:rPr>
              <a:t>KR I US</a:t>
            </a:r>
            <a:endParaRPr lang="ko-KR" altLang="en-US" sz="800" dirty="0">
              <a:latin typeface="Trebuchet MS" pitchFamily="34" charset="0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E1BE3234-33C6-5A4B-91F7-85FCE5BEE0B9}"/>
              </a:ext>
            </a:extLst>
          </p:cNvPr>
          <p:cNvSpPr>
            <a:spLocks noChangeAspect="1"/>
          </p:cNvSpPr>
          <p:nvPr/>
        </p:nvSpPr>
        <p:spPr bwMode="auto">
          <a:xfrm>
            <a:off x="331210" y="945099"/>
            <a:ext cx="8643749" cy="37054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pic>
        <p:nvPicPr>
          <p:cNvPr id="122" name="그림 121">
            <a:extLst>
              <a:ext uri="{FF2B5EF4-FFF2-40B4-BE49-F238E27FC236}">
                <a16:creationId xmlns:a16="http://schemas.microsoft.com/office/drawing/2014/main" id="{9DE07F52-EC48-B94A-87F8-0BD7E82508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6471" y="1017112"/>
            <a:ext cx="1251725" cy="267651"/>
          </a:xfrm>
          <a:prstGeom prst="rect">
            <a:avLst/>
          </a:prstGeom>
        </p:spPr>
      </p:pic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1869A167-FD7F-2241-BE85-CB6AE4461D22}"/>
              </a:ext>
            </a:extLst>
          </p:cNvPr>
          <p:cNvSpPr>
            <a:spLocks noChangeAspect="1"/>
          </p:cNvSpPr>
          <p:nvPr/>
        </p:nvSpPr>
        <p:spPr bwMode="auto">
          <a:xfrm>
            <a:off x="331211" y="738110"/>
            <a:ext cx="8643748" cy="20698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&lt;- [BEST] </a:t>
            </a:r>
            <a:r>
              <a:rPr lang="ko-KR" altLang="en-US" sz="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컨버스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 </a:t>
            </a:r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X 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골프 </a:t>
            </a:r>
            <a:r>
              <a:rPr lang="ko-KR" altLang="en-US" sz="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르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 </a:t>
            </a:r>
            <a:r>
              <a:rPr lang="ko-KR" altLang="en-US" sz="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플레르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* 컬러블록 컬렉션 </a:t>
            </a:r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-&gt;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409B9C31-67C9-AC46-9376-7571CA97106F}"/>
              </a:ext>
            </a:extLst>
          </p:cNvPr>
          <p:cNvGrpSpPr/>
          <p:nvPr/>
        </p:nvGrpSpPr>
        <p:grpSpPr>
          <a:xfrm>
            <a:off x="6989069" y="1065066"/>
            <a:ext cx="159347" cy="175664"/>
            <a:chOff x="9437214" y="2258870"/>
            <a:chExt cx="233416" cy="257318"/>
          </a:xfrm>
        </p:grpSpPr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805DD3EB-76BF-334A-86F5-D01B3DCE0BB5}"/>
                </a:ext>
              </a:extLst>
            </p:cNvPr>
            <p:cNvSpPr/>
            <p:nvPr/>
          </p:nvSpPr>
          <p:spPr>
            <a:xfrm>
              <a:off x="9471375" y="2258870"/>
              <a:ext cx="180020" cy="180020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자유형 125">
              <a:extLst>
                <a:ext uri="{FF2B5EF4-FFF2-40B4-BE49-F238E27FC236}">
                  <a16:creationId xmlns:a16="http://schemas.microsoft.com/office/drawing/2014/main" id="{344C20E8-EC84-7F4C-8F44-107792A74FF5}"/>
                </a:ext>
              </a:extLst>
            </p:cNvPr>
            <p:cNvSpPr/>
            <p:nvPr/>
          </p:nvSpPr>
          <p:spPr>
            <a:xfrm>
              <a:off x="9437214" y="2443194"/>
              <a:ext cx="233416" cy="72994"/>
            </a:xfrm>
            <a:custGeom>
              <a:avLst/>
              <a:gdLst>
                <a:gd name="connsiteX0" fmla="*/ 0 w 362309"/>
                <a:gd name="connsiteY0" fmla="*/ 94891 h 94891"/>
                <a:gd name="connsiteX1" fmla="*/ 189781 w 362309"/>
                <a:gd name="connsiteY1" fmla="*/ 0 h 94891"/>
                <a:gd name="connsiteX2" fmla="*/ 362309 w 362309"/>
                <a:gd name="connsiteY2" fmla="*/ 94891 h 9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2309" h="94891">
                  <a:moveTo>
                    <a:pt x="0" y="94891"/>
                  </a:moveTo>
                  <a:cubicBezTo>
                    <a:pt x="64698" y="47445"/>
                    <a:pt x="129396" y="0"/>
                    <a:pt x="189781" y="0"/>
                  </a:cubicBezTo>
                  <a:cubicBezTo>
                    <a:pt x="250166" y="0"/>
                    <a:pt x="306237" y="47445"/>
                    <a:pt x="362309" y="94891"/>
                  </a:cubicBezTo>
                </a:path>
              </a:pathLst>
            </a:cu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8D752C4C-8C00-E845-A838-7CC544866A6B}"/>
              </a:ext>
            </a:extLst>
          </p:cNvPr>
          <p:cNvSpPr>
            <a:spLocks noChangeAspect="1"/>
          </p:cNvSpPr>
          <p:nvPr/>
        </p:nvSpPr>
        <p:spPr bwMode="auto">
          <a:xfrm>
            <a:off x="7851195" y="1036366"/>
            <a:ext cx="1081944" cy="2104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 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검색</a:t>
            </a:r>
          </a:p>
        </p:txBody>
      </p: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DF2BCC3A-ECFC-294C-A7AF-DB6EE9C489A6}"/>
              </a:ext>
            </a:extLst>
          </p:cNvPr>
          <p:cNvGrpSpPr/>
          <p:nvPr/>
        </p:nvGrpSpPr>
        <p:grpSpPr>
          <a:xfrm>
            <a:off x="8719126" y="1080667"/>
            <a:ext cx="153733" cy="139254"/>
            <a:chOff x="8192517" y="4007669"/>
            <a:chExt cx="198738" cy="180020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1B8F1F08-B768-404C-956F-099CF96142DD}"/>
                </a:ext>
              </a:extLst>
            </p:cNvPr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0" name="직선 연결선 51">
              <a:extLst>
                <a:ext uri="{FF2B5EF4-FFF2-40B4-BE49-F238E27FC236}">
                  <a16:creationId xmlns:a16="http://schemas.microsoft.com/office/drawing/2014/main" id="{A7B52DB2-FF3A-F948-891B-41C8FDD1812D}"/>
                </a:ext>
              </a:extLst>
            </p:cNvPr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5FC7050D-39CF-8544-A98E-75F01941A3F8}"/>
              </a:ext>
            </a:extLst>
          </p:cNvPr>
          <p:cNvGrpSpPr/>
          <p:nvPr/>
        </p:nvGrpSpPr>
        <p:grpSpPr>
          <a:xfrm>
            <a:off x="7517267" y="1042832"/>
            <a:ext cx="214801" cy="197506"/>
            <a:chOff x="9246350" y="6101597"/>
            <a:chExt cx="470644" cy="432748"/>
          </a:xfrm>
        </p:grpSpPr>
        <p:sp>
          <p:nvSpPr>
            <p:cNvPr id="132" name="사다리꼴 53">
              <a:extLst>
                <a:ext uri="{FF2B5EF4-FFF2-40B4-BE49-F238E27FC236}">
                  <a16:creationId xmlns:a16="http://schemas.microsoft.com/office/drawing/2014/main" id="{93F89FBE-8065-E444-9C22-5944DABF367C}"/>
                </a:ext>
              </a:extLst>
            </p:cNvPr>
            <p:cNvSpPr/>
            <p:nvPr/>
          </p:nvSpPr>
          <p:spPr>
            <a:xfrm flipH="1" flipV="1">
              <a:off x="9311949" y="6173232"/>
              <a:ext cx="405045" cy="225025"/>
            </a:xfrm>
            <a:prstGeom prst="trapezoid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CF1E86A8-D89B-9742-9791-A69A723BA6D4}"/>
                </a:ext>
              </a:extLst>
            </p:cNvPr>
            <p:cNvSpPr/>
            <p:nvPr/>
          </p:nvSpPr>
          <p:spPr>
            <a:xfrm>
              <a:off x="9383229" y="6438579"/>
              <a:ext cx="95766" cy="95766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4C692B7C-C6C6-8946-8545-273C155B76BE}"/>
                </a:ext>
              </a:extLst>
            </p:cNvPr>
            <p:cNvSpPr/>
            <p:nvPr/>
          </p:nvSpPr>
          <p:spPr>
            <a:xfrm>
              <a:off x="9549357" y="6438579"/>
              <a:ext cx="95766" cy="95766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5" name="직선 연결선 56">
              <a:extLst>
                <a:ext uri="{FF2B5EF4-FFF2-40B4-BE49-F238E27FC236}">
                  <a16:creationId xmlns:a16="http://schemas.microsoft.com/office/drawing/2014/main" id="{D08E103D-40FF-5E49-970B-757C06D46DF4}"/>
                </a:ext>
              </a:extLst>
            </p:cNvPr>
            <p:cNvCxnSpPr/>
            <p:nvPr/>
          </p:nvCxnSpPr>
          <p:spPr>
            <a:xfrm flipH="1" flipV="1">
              <a:off x="9246350" y="6101597"/>
              <a:ext cx="65599" cy="7163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6" name="하트 58">
            <a:extLst>
              <a:ext uri="{FF2B5EF4-FFF2-40B4-BE49-F238E27FC236}">
                <a16:creationId xmlns:a16="http://schemas.microsoft.com/office/drawing/2014/main" id="{00A8AA41-45AA-524A-A3F1-C72A2F2A7AE2}"/>
              </a:ext>
            </a:extLst>
          </p:cNvPr>
          <p:cNvSpPr/>
          <p:nvPr/>
        </p:nvSpPr>
        <p:spPr>
          <a:xfrm>
            <a:off x="7258804" y="1059170"/>
            <a:ext cx="180020" cy="180020"/>
          </a:xfrm>
          <a:prstGeom prst="hear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3920DC47-0F3B-C040-93FC-3C6E950280EC}"/>
              </a:ext>
            </a:extLst>
          </p:cNvPr>
          <p:cNvSpPr/>
          <p:nvPr/>
        </p:nvSpPr>
        <p:spPr>
          <a:xfrm>
            <a:off x="6693325" y="1043498"/>
            <a:ext cx="205535" cy="205535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?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8" name="직사각형 152">
            <a:extLst>
              <a:ext uri="{FF2B5EF4-FFF2-40B4-BE49-F238E27FC236}">
                <a16:creationId xmlns:a16="http://schemas.microsoft.com/office/drawing/2014/main" id="{7144CE14-95DE-E84A-A44B-2402FAD826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1582" y="1365561"/>
            <a:ext cx="212164" cy="257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latin typeface="Trebuchet MS" pitchFamily="34" charset="0"/>
              </a:rPr>
              <a:t> X</a:t>
            </a:r>
            <a:endParaRPr lang="ko-KR" altLang="en-US" sz="1200" b="1" dirty="0">
              <a:solidFill>
                <a:schemeClr val="bg1"/>
              </a:solidFill>
              <a:latin typeface="Trebuchet MS" pitchFamily="34" charset="0"/>
            </a:endParaRPr>
          </a:p>
        </p:txBody>
      </p:sp>
      <p:cxnSp>
        <p:nvCxnSpPr>
          <p:cNvPr id="139" name="직선 연결선 3">
            <a:extLst>
              <a:ext uri="{FF2B5EF4-FFF2-40B4-BE49-F238E27FC236}">
                <a16:creationId xmlns:a16="http://schemas.microsoft.com/office/drawing/2014/main" id="{234746DA-30DD-A54A-8886-76161873D51A}"/>
              </a:ext>
            </a:extLst>
          </p:cNvPr>
          <p:cNvCxnSpPr/>
          <p:nvPr/>
        </p:nvCxnSpPr>
        <p:spPr>
          <a:xfrm>
            <a:off x="1699832" y="1277382"/>
            <a:ext cx="49505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직사각형 152">
            <a:extLst>
              <a:ext uri="{FF2B5EF4-FFF2-40B4-BE49-F238E27FC236}">
                <a16:creationId xmlns:a16="http://schemas.microsoft.com/office/drawing/2014/main" id="{B369069C-9FA5-014A-8166-786E3573D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4111" y="1020214"/>
            <a:ext cx="3996854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1000" b="1" dirty="0">
                <a:latin typeface="Trebuchet MS" pitchFamily="34" charset="0"/>
              </a:rPr>
              <a:t>신발</a:t>
            </a:r>
            <a:r>
              <a:rPr lang="en-US" altLang="ko-KR" sz="1000" b="1" dirty="0">
                <a:latin typeface="Trebuchet MS" pitchFamily="34" charset="0"/>
              </a:rPr>
              <a:t>        </a:t>
            </a:r>
            <a:r>
              <a:rPr lang="ko-KR" altLang="en-US" sz="1000" b="1" dirty="0" err="1">
                <a:latin typeface="Trebuchet MS" pitchFamily="34" charset="0"/>
              </a:rPr>
              <a:t>어패럴</a:t>
            </a:r>
            <a:r>
              <a:rPr lang="ko-KR" altLang="en-US" sz="1000" b="1" dirty="0">
                <a:latin typeface="Trebuchet MS" pitchFamily="34" charset="0"/>
              </a:rPr>
              <a:t> </a:t>
            </a:r>
            <a:r>
              <a:rPr lang="en-US" altLang="ko-KR" sz="1000" b="1" dirty="0">
                <a:latin typeface="Trebuchet MS" pitchFamily="34" charset="0"/>
              </a:rPr>
              <a:t>&amp;</a:t>
            </a:r>
            <a:r>
              <a:rPr lang="ko-KR" altLang="en-US" sz="1000" b="1" dirty="0">
                <a:latin typeface="Trebuchet MS" pitchFamily="34" charset="0"/>
              </a:rPr>
              <a:t> 액세서리</a:t>
            </a:r>
            <a:r>
              <a:rPr lang="en-US" altLang="ko-KR" sz="1000" b="1" dirty="0">
                <a:latin typeface="Trebuchet MS" pitchFamily="34" charset="0"/>
              </a:rPr>
              <a:t>        </a:t>
            </a:r>
            <a:r>
              <a:rPr lang="ko-KR" altLang="en-US" sz="1000" b="1" dirty="0" err="1">
                <a:latin typeface="Trebuchet MS" pitchFamily="34" charset="0"/>
              </a:rPr>
              <a:t>키즈</a:t>
            </a:r>
            <a:r>
              <a:rPr lang="en-US" altLang="ko-KR" sz="1000" b="1" dirty="0">
                <a:latin typeface="Trebuchet MS" pitchFamily="34" charset="0"/>
              </a:rPr>
              <a:t>        WHAT’S HOT       </a:t>
            </a:r>
            <a:r>
              <a:rPr lang="ko-KR" altLang="en-US" sz="1000" b="1" dirty="0" err="1">
                <a:latin typeface="Trebuchet MS" pitchFamily="34" charset="0"/>
              </a:rPr>
              <a:t>멤버샵</a:t>
            </a:r>
            <a:endParaRPr lang="ko-KR" altLang="en-US" sz="1000" b="1" dirty="0">
              <a:latin typeface="Trebuchet MS" pitchFamily="34" charset="0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7CC60106-A126-AE49-9A5F-03A10457F18D}"/>
              </a:ext>
            </a:extLst>
          </p:cNvPr>
          <p:cNvSpPr>
            <a:spLocks noChangeAspect="1"/>
          </p:cNvSpPr>
          <p:nvPr/>
        </p:nvSpPr>
        <p:spPr bwMode="auto">
          <a:xfrm>
            <a:off x="605390" y="1580605"/>
            <a:ext cx="346538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900" dirty="0">
                <a:latin typeface="Trebuchet MS" pitchFamily="34" charset="0"/>
              </a:rPr>
              <a:t>Home / </a:t>
            </a:r>
            <a:r>
              <a:rPr lang="ko-KR" altLang="en-US" sz="900" dirty="0">
                <a:latin typeface="Trebuchet MS" pitchFamily="34" charset="0"/>
              </a:rPr>
              <a:t>신발 </a:t>
            </a:r>
            <a:r>
              <a:rPr lang="en-US" altLang="ko-KR" sz="900" dirty="0">
                <a:latin typeface="Trebuchet MS" pitchFamily="34" charset="0"/>
              </a:rPr>
              <a:t>/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</a:t>
            </a:r>
            <a:r>
              <a:rPr lang="en-US" altLang="ko-KR" sz="900" dirty="0">
                <a:latin typeface="Trebuchet MS" pitchFamily="34" charset="0"/>
              </a:rPr>
              <a:t>/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387AC555-1DB8-4047-A267-6178E6D4DF7C}"/>
              </a:ext>
            </a:extLst>
          </p:cNvPr>
          <p:cNvSpPr>
            <a:spLocks noChangeAspect="1"/>
          </p:cNvSpPr>
          <p:nvPr/>
        </p:nvSpPr>
        <p:spPr bwMode="auto">
          <a:xfrm>
            <a:off x="526358" y="1485681"/>
            <a:ext cx="5569642" cy="310815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상품 대표 </a:t>
            </a:r>
            <a:r>
              <a:rPr lang="en-US" altLang="ko-KR" sz="900" i="1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1440*1800(</a:t>
            </a:r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CFA40FCC-1ABD-D440-B80E-222EB431CF5B}"/>
              </a:ext>
            </a:extLst>
          </p:cNvPr>
          <p:cNvSpPr/>
          <p:nvPr/>
        </p:nvSpPr>
        <p:spPr bwMode="auto">
          <a:xfrm>
            <a:off x="544731" y="1472414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2DD4F008-4BE6-834A-9FFE-3B35E5C8FC8F}"/>
              </a:ext>
            </a:extLst>
          </p:cNvPr>
          <p:cNvSpPr/>
          <p:nvPr/>
        </p:nvSpPr>
        <p:spPr bwMode="auto">
          <a:xfrm>
            <a:off x="2810635" y="281270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BC05AFD5-08FD-494C-A432-16B5A16895E2}"/>
              </a:ext>
            </a:extLst>
          </p:cNvPr>
          <p:cNvSpPr>
            <a:spLocks noChangeAspect="1"/>
          </p:cNvSpPr>
          <p:nvPr/>
        </p:nvSpPr>
        <p:spPr bwMode="auto">
          <a:xfrm>
            <a:off x="1088022" y="4300139"/>
            <a:ext cx="2025226" cy="22172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Video.js</a:t>
            </a: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2294D127-CA9C-284D-B738-D5D4968B66EC}"/>
              </a:ext>
            </a:extLst>
          </p:cNvPr>
          <p:cNvSpPr>
            <a:spLocks noChangeAspect="1"/>
          </p:cNvSpPr>
          <p:nvPr/>
        </p:nvSpPr>
        <p:spPr bwMode="auto">
          <a:xfrm>
            <a:off x="3485709" y="4300139"/>
            <a:ext cx="2025226" cy="22172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0E8BD061-08F9-1A49-95C2-C3DCBBA4D0AA}"/>
              </a:ext>
            </a:extLst>
          </p:cNvPr>
          <p:cNvSpPr/>
          <p:nvPr/>
        </p:nvSpPr>
        <p:spPr bwMode="auto">
          <a:xfrm>
            <a:off x="1088022" y="4300139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B451D161-8E7E-7946-AEDC-A8ADEE339726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1501863"/>
            <a:ext cx="2690946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200" b="1" strike="sngStrike" dirty="0">
                <a:latin typeface="Trebuchet MS" pitchFamily="34" charset="0"/>
              </a:rPr>
              <a:t>69,000</a:t>
            </a:r>
            <a:r>
              <a:rPr lang="ko-KR" altLang="en-US" sz="1200" b="1" strike="sngStrike" dirty="0">
                <a:latin typeface="Trebuchet MS" pitchFamily="34" charset="0"/>
              </a:rPr>
              <a:t>원</a:t>
            </a:r>
            <a:r>
              <a:rPr lang="ko-KR" altLang="en-US" sz="1200" b="1" dirty="0">
                <a:latin typeface="Trebuchet MS" pitchFamily="34" charset="0"/>
              </a:rPr>
              <a:t> </a:t>
            </a:r>
            <a:r>
              <a:rPr lang="en-US" altLang="ko-KR" sz="1200" b="1" dirty="0">
                <a:latin typeface="Trebuchet MS" pitchFamily="34" charset="0"/>
              </a:rPr>
              <a:t>55,200</a:t>
            </a:r>
            <a:r>
              <a:rPr lang="ko-KR" altLang="en-US" sz="1200" b="1" dirty="0">
                <a:latin typeface="Trebuchet MS" pitchFamily="34" charset="0"/>
              </a:rPr>
              <a:t>원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en-US" altLang="ko-KR" sz="900" dirty="0">
                <a:latin typeface="Trebuchet MS" pitchFamily="34" charset="0"/>
              </a:rPr>
              <a:t>(20%)</a:t>
            </a:r>
          </a:p>
        </p:txBody>
      </p:sp>
      <p:sp>
        <p:nvSpPr>
          <p:cNvPr id="149" name="포인트가 5개인 별 2">
            <a:extLst>
              <a:ext uri="{FF2B5EF4-FFF2-40B4-BE49-F238E27FC236}">
                <a16:creationId xmlns:a16="http://schemas.microsoft.com/office/drawing/2014/main" id="{68164DE0-CC40-5143-8C45-290D948BBDE1}"/>
              </a:ext>
            </a:extLst>
          </p:cNvPr>
          <p:cNvSpPr/>
          <p:nvPr/>
        </p:nvSpPr>
        <p:spPr>
          <a:xfrm>
            <a:off x="624913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0" name="포인트가 5개인 별 23">
            <a:extLst>
              <a:ext uri="{FF2B5EF4-FFF2-40B4-BE49-F238E27FC236}">
                <a16:creationId xmlns:a16="http://schemas.microsoft.com/office/drawing/2014/main" id="{3299BAAA-BB5F-FE4B-8CCB-4FBB651856CD}"/>
              </a:ext>
            </a:extLst>
          </p:cNvPr>
          <p:cNvSpPr/>
          <p:nvPr/>
        </p:nvSpPr>
        <p:spPr>
          <a:xfrm>
            <a:off x="6393310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1" name="포인트가 5개인 별 24">
            <a:extLst>
              <a:ext uri="{FF2B5EF4-FFF2-40B4-BE49-F238E27FC236}">
                <a16:creationId xmlns:a16="http://schemas.microsoft.com/office/drawing/2014/main" id="{A248F29C-F0FC-DB4C-94A4-9A4341C9122D}"/>
              </a:ext>
            </a:extLst>
          </p:cNvPr>
          <p:cNvSpPr/>
          <p:nvPr/>
        </p:nvSpPr>
        <p:spPr>
          <a:xfrm>
            <a:off x="6531905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2" name="포인트가 5개인 별 25">
            <a:extLst>
              <a:ext uri="{FF2B5EF4-FFF2-40B4-BE49-F238E27FC236}">
                <a16:creationId xmlns:a16="http://schemas.microsoft.com/office/drawing/2014/main" id="{3D789480-66A4-5340-856D-B47D04B5ED98}"/>
              </a:ext>
            </a:extLst>
          </p:cNvPr>
          <p:cNvSpPr/>
          <p:nvPr/>
        </p:nvSpPr>
        <p:spPr>
          <a:xfrm>
            <a:off x="666691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3" name="포인트가 5개인 별 26">
            <a:extLst>
              <a:ext uri="{FF2B5EF4-FFF2-40B4-BE49-F238E27FC236}">
                <a16:creationId xmlns:a16="http://schemas.microsoft.com/office/drawing/2014/main" id="{6963A663-38F6-A44D-A41C-06DEE751C99D}"/>
              </a:ext>
            </a:extLst>
          </p:cNvPr>
          <p:cNvSpPr/>
          <p:nvPr/>
        </p:nvSpPr>
        <p:spPr>
          <a:xfrm>
            <a:off x="6803137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4" name="제목 1">
            <a:extLst>
              <a:ext uri="{FF2B5EF4-FFF2-40B4-BE49-F238E27FC236}">
                <a16:creationId xmlns:a16="http://schemas.microsoft.com/office/drawing/2014/main" id="{52BB17D6-79DE-E245-B994-50998E5192DF}"/>
              </a:ext>
            </a:extLst>
          </p:cNvPr>
          <p:cNvSpPr txBox="1">
            <a:spLocks/>
          </p:cNvSpPr>
          <p:nvPr/>
        </p:nvSpPr>
        <p:spPr>
          <a:xfrm>
            <a:off x="6885181" y="2322754"/>
            <a:ext cx="632086" cy="21918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 err="1">
                <a:latin typeface="Trebuchet MS" panose="020B0603020202020204" pitchFamily="34" charset="0"/>
                <a:ea typeface="+mn-ea"/>
              </a:rPr>
              <a:t>별점</a:t>
            </a:r>
            <a:r>
              <a:rPr kumimoji="0" lang="ko-KR" altLang="en-US" sz="800" b="1" dirty="0">
                <a:latin typeface="Trebuchet MS" panose="020B0603020202020204" pitchFamily="34" charset="0"/>
                <a:ea typeface="+mn-ea"/>
              </a:rPr>
              <a:t> </a:t>
            </a:r>
            <a:r>
              <a:rPr kumimoji="0" lang="en-US" altLang="ko-KR" sz="8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800" b="1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AA525266-0D88-5F42-BF76-C284F034FB1D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1F0F235D-9895-7649-B92C-BDCB182ECDFF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2568390"/>
            <a:ext cx="2690946" cy="25627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                         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6ECF7CEA-565B-764C-ACCD-D062A4E09BE0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20BEA8F-0557-854F-B575-5F4DA3049AD6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D0431EF6-C835-B84C-AE77-AE29CD62BE1D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15206AED-D8F1-AC4F-90BF-03F0A83CA237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D7C871C2-20F1-334F-A33A-C50AE175BB55}"/>
              </a:ext>
            </a:extLst>
          </p:cNvPr>
          <p:cNvSpPr>
            <a:spLocks noChangeAspect="1"/>
          </p:cNvSpPr>
          <p:nvPr/>
        </p:nvSpPr>
        <p:spPr bwMode="auto">
          <a:xfrm>
            <a:off x="6205748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414DCF1F-48E8-DB4F-B8B1-A114C5E9A711}"/>
              </a:ext>
            </a:extLst>
          </p:cNvPr>
          <p:cNvSpPr>
            <a:spLocks noChangeAspect="1"/>
          </p:cNvSpPr>
          <p:nvPr/>
        </p:nvSpPr>
        <p:spPr bwMode="auto">
          <a:xfrm>
            <a:off x="6742779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AC40DE11-C1B5-D14D-A0DB-43EC15BC1D03}"/>
              </a:ext>
            </a:extLst>
          </p:cNvPr>
          <p:cNvSpPr>
            <a:spLocks noChangeAspect="1"/>
          </p:cNvSpPr>
          <p:nvPr/>
        </p:nvSpPr>
        <p:spPr bwMode="auto">
          <a:xfrm>
            <a:off x="727981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2F42CD5F-632E-4C49-A0FE-69F5C92D6CDA}"/>
              </a:ext>
            </a:extLst>
          </p:cNvPr>
          <p:cNvSpPr>
            <a:spLocks noChangeAspect="1"/>
          </p:cNvSpPr>
          <p:nvPr/>
        </p:nvSpPr>
        <p:spPr bwMode="auto">
          <a:xfrm>
            <a:off x="781684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730F0295-4801-D64F-9E02-60FA124867E3}"/>
              </a:ext>
            </a:extLst>
          </p:cNvPr>
          <p:cNvSpPr>
            <a:spLocks noChangeAspect="1"/>
          </p:cNvSpPr>
          <p:nvPr/>
        </p:nvSpPr>
        <p:spPr bwMode="auto">
          <a:xfrm>
            <a:off x="8353870" y="3283751"/>
            <a:ext cx="483748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726F7BBF-E105-A646-B338-3838F6554005}"/>
              </a:ext>
            </a:extLst>
          </p:cNvPr>
          <p:cNvSpPr/>
          <p:nvPr/>
        </p:nvSpPr>
        <p:spPr bwMode="auto">
          <a:xfrm>
            <a:off x="3466158" y="42955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46ECC814-EE29-9047-873D-C67A4265E5FE}"/>
              </a:ext>
            </a:extLst>
          </p:cNvPr>
          <p:cNvSpPr/>
          <p:nvPr/>
        </p:nvSpPr>
        <p:spPr bwMode="auto">
          <a:xfrm>
            <a:off x="6142836" y="14037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A6988CC8-7783-1F4A-8CCC-D1617A1A9EAC}"/>
              </a:ext>
            </a:extLst>
          </p:cNvPr>
          <p:cNvSpPr/>
          <p:nvPr/>
        </p:nvSpPr>
        <p:spPr bwMode="auto">
          <a:xfrm>
            <a:off x="6064643" y="169620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39A5CF91-71D2-DD46-8002-957699838486}"/>
              </a:ext>
            </a:extLst>
          </p:cNvPr>
          <p:cNvSpPr/>
          <p:nvPr/>
        </p:nvSpPr>
        <p:spPr bwMode="auto">
          <a:xfrm>
            <a:off x="8532828" y="163636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id="{C023C48D-2FC1-5D47-AB96-CF3F594CF8B8}"/>
              </a:ext>
            </a:extLst>
          </p:cNvPr>
          <p:cNvSpPr>
            <a:spLocks noChangeAspect="1"/>
          </p:cNvSpPr>
          <p:nvPr/>
        </p:nvSpPr>
        <p:spPr bwMode="auto">
          <a:xfrm>
            <a:off x="6200153" y="3737219"/>
            <a:ext cx="1831061" cy="2517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원하시는 사이즈를 쉽게 찾으세요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1" name="직사각형 170">
            <a:extLst>
              <a:ext uri="{FF2B5EF4-FFF2-40B4-BE49-F238E27FC236}">
                <a16:creationId xmlns:a16="http://schemas.microsoft.com/office/drawing/2014/main" id="{69948326-66DC-294E-82D4-30D2812D7930}"/>
              </a:ext>
            </a:extLst>
          </p:cNvPr>
          <p:cNvSpPr>
            <a:spLocks noChangeAspect="1"/>
          </p:cNvSpPr>
          <p:nvPr/>
        </p:nvSpPr>
        <p:spPr bwMode="auto">
          <a:xfrm>
            <a:off x="8116309" y="3765212"/>
            <a:ext cx="843901" cy="25737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ko-KR" altLang="en-US" sz="900" b="1" dirty="0">
                <a:latin typeface="Trebuchet MS" pitchFamily="34" charset="0"/>
              </a:rPr>
              <a:t>사이즈 가이드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172" name="모서리가 둥근 직사각형 171">
            <a:extLst>
              <a:ext uri="{FF2B5EF4-FFF2-40B4-BE49-F238E27FC236}">
                <a16:creationId xmlns:a16="http://schemas.microsoft.com/office/drawing/2014/main" id="{BD702DC6-0417-E64A-8A4E-7987CEE96DCB}"/>
              </a:ext>
            </a:extLst>
          </p:cNvPr>
          <p:cNvSpPr/>
          <p:nvPr/>
        </p:nvSpPr>
        <p:spPr>
          <a:xfrm>
            <a:off x="6203368" y="4923083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7F7E441A-2CC4-624F-BFED-B1242F6C9BC9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5495163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4" name="직사각형 173">
            <a:extLst>
              <a:ext uri="{FF2B5EF4-FFF2-40B4-BE49-F238E27FC236}">
                <a16:creationId xmlns:a16="http://schemas.microsoft.com/office/drawing/2014/main" id="{F14F1173-5E70-2547-88DC-13A71075B21A}"/>
              </a:ext>
            </a:extLst>
          </p:cNvPr>
          <p:cNvSpPr>
            <a:spLocks noChangeAspect="1"/>
          </p:cNvSpPr>
          <p:nvPr/>
        </p:nvSpPr>
        <p:spPr bwMode="auto">
          <a:xfrm>
            <a:off x="8506318" y="5490740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5" name="하트 64">
            <a:extLst>
              <a:ext uri="{FF2B5EF4-FFF2-40B4-BE49-F238E27FC236}">
                <a16:creationId xmlns:a16="http://schemas.microsoft.com/office/drawing/2014/main" id="{A83CF21F-A9AE-6443-BE2F-1B5C97F8251A}"/>
              </a:ext>
            </a:extLst>
          </p:cNvPr>
          <p:cNvSpPr/>
          <p:nvPr/>
        </p:nvSpPr>
        <p:spPr>
          <a:xfrm>
            <a:off x="8592906" y="5580234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240B5243-24E8-084A-8ED1-ADE681758748}"/>
              </a:ext>
            </a:extLst>
          </p:cNvPr>
          <p:cNvSpPr/>
          <p:nvPr/>
        </p:nvSpPr>
        <p:spPr bwMode="auto">
          <a:xfrm>
            <a:off x="6902044" y="2569317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6C3AD5BB-1614-C64C-9AE9-9FD6C77CDAF6}"/>
              </a:ext>
            </a:extLst>
          </p:cNvPr>
          <p:cNvSpPr/>
          <p:nvPr/>
        </p:nvSpPr>
        <p:spPr bwMode="auto">
          <a:xfrm>
            <a:off x="8765876" y="258303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914E6B2D-1D63-054A-AA7F-9B52EA6FBD32}"/>
              </a:ext>
            </a:extLst>
          </p:cNvPr>
          <p:cNvSpPr/>
          <p:nvPr/>
        </p:nvSpPr>
        <p:spPr bwMode="auto">
          <a:xfrm>
            <a:off x="6131183" y="2850930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9" name="직사각형 178">
            <a:extLst>
              <a:ext uri="{FF2B5EF4-FFF2-40B4-BE49-F238E27FC236}">
                <a16:creationId xmlns:a16="http://schemas.microsoft.com/office/drawing/2014/main" id="{E43EADD5-CDD9-2E4D-9DCF-7888CE946294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7" y="5850202"/>
            <a:ext cx="2634251" cy="19877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5</a:t>
            </a:r>
            <a:r>
              <a:rPr lang="ko-KR" altLang="en-US" sz="900" dirty="0">
                <a:latin typeface="Trebuchet MS" pitchFamily="34" charset="0"/>
              </a:rPr>
              <a:t>만원 이상 구매</a:t>
            </a:r>
            <a:r>
              <a:rPr lang="en-US" altLang="ko-KR" sz="900" dirty="0">
                <a:latin typeface="Trebuchet MS" pitchFamily="34" charset="0"/>
              </a:rPr>
              <a:t> </a:t>
            </a:r>
            <a:r>
              <a:rPr lang="ko-KR" altLang="en-US" sz="900" dirty="0">
                <a:latin typeface="Trebuchet MS" pitchFamily="34" charset="0"/>
              </a:rPr>
              <a:t>시 무료배송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F8F59C14-FE5F-6046-8E25-A2795FE1B31A}"/>
              </a:ext>
            </a:extLst>
          </p:cNvPr>
          <p:cNvSpPr/>
          <p:nvPr/>
        </p:nvSpPr>
        <p:spPr bwMode="auto">
          <a:xfrm>
            <a:off x="6072681" y="3657558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EA57513D-0001-444F-BE5B-4D23515D0C3C}"/>
              </a:ext>
            </a:extLst>
          </p:cNvPr>
          <p:cNvSpPr/>
          <p:nvPr/>
        </p:nvSpPr>
        <p:spPr bwMode="auto">
          <a:xfrm>
            <a:off x="8882983" y="369637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2A7A835D-C47C-5148-B9AD-590FE2A0582F}"/>
              </a:ext>
            </a:extLst>
          </p:cNvPr>
          <p:cNvSpPr/>
          <p:nvPr/>
        </p:nvSpPr>
        <p:spPr bwMode="auto">
          <a:xfrm>
            <a:off x="6072681" y="4880549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482553CE-CB0E-D449-9E2E-D2A28DC41789}"/>
              </a:ext>
            </a:extLst>
          </p:cNvPr>
          <p:cNvSpPr/>
          <p:nvPr/>
        </p:nvSpPr>
        <p:spPr>
          <a:xfrm>
            <a:off x="6142835" y="2326465"/>
            <a:ext cx="1340969" cy="167091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A6007D15-CEE0-B54D-9664-CF3FD1DEFFC9}"/>
              </a:ext>
            </a:extLst>
          </p:cNvPr>
          <p:cNvSpPr/>
          <p:nvPr/>
        </p:nvSpPr>
        <p:spPr bwMode="auto">
          <a:xfrm>
            <a:off x="7324334" y="234088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9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42764981-1AD9-1944-A77A-77018C136217}"/>
              </a:ext>
            </a:extLst>
          </p:cNvPr>
          <p:cNvSpPr/>
          <p:nvPr/>
        </p:nvSpPr>
        <p:spPr bwMode="auto">
          <a:xfrm>
            <a:off x="7678728" y="2078850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10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F962AF67-4D1A-F14F-88DD-562250BB9921}"/>
              </a:ext>
            </a:extLst>
          </p:cNvPr>
          <p:cNvSpPr>
            <a:spLocks noChangeAspect="1"/>
          </p:cNvSpPr>
          <p:nvPr/>
        </p:nvSpPr>
        <p:spPr bwMode="auto">
          <a:xfrm>
            <a:off x="7334281" y="2109307"/>
            <a:ext cx="508973" cy="2092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u="sng" dirty="0" err="1">
                <a:latin typeface="Trebuchet MS" pitchFamily="34" charset="0"/>
              </a:rPr>
              <a:t>더보기</a:t>
            </a:r>
            <a:endParaRPr lang="en-US" altLang="ko-KR" sz="900" u="sng" dirty="0">
              <a:latin typeface="Trebuchet MS" pitchFamily="34" charset="0"/>
            </a:endParaRPr>
          </a:p>
        </p:txBody>
      </p:sp>
      <p:cxnSp>
        <p:nvCxnSpPr>
          <p:cNvPr id="190" name="직선 연결선 29">
            <a:extLst>
              <a:ext uri="{FF2B5EF4-FFF2-40B4-BE49-F238E27FC236}">
                <a16:creationId xmlns:a16="http://schemas.microsoft.com/office/drawing/2014/main" id="{B11F1FE1-7BB9-0A43-93FF-D951001AEAAA}"/>
              </a:ext>
            </a:extLst>
          </p:cNvPr>
          <p:cNvCxnSpPr/>
          <p:nvPr/>
        </p:nvCxnSpPr>
        <p:spPr bwMode="auto">
          <a:xfrm>
            <a:off x="331929" y="1416840"/>
            <a:ext cx="8640000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91" name="직사각형 152">
            <a:extLst>
              <a:ext uri="{FF2B5EF4-FFF2-40B4-BE49-F238E27FC236}">
                <a16:creationId xmlns:a16="http://schemas.microsoft.com/office/drawing/2014/main" id="{E89A1DB0-9DE5-194D-BDAE-C013BC870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1241" y="1303712"/>
            <a:ext cx="399716" cy="19581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192" name="직선 연결선 76">
            <a:extLst>
              <a:ext uri="{FF2B5EF4-FFF2-40B4-BE49-F238E27FC236}">
                <a16:creationId xmlns:a16="http://schemas.microsoft.com/office/drawing/2014/main" id="{4C9D9B4C-DE8D-D84A-8709-FFF96BB11436}"/>
              </a:ext>
            </a:extLst>
          </p:cNvPr>
          <p:cNvCxnSpPr/>
          <p:nvPr/>
        </p:nvCxnSpPr>
        <p:spPr bwMode="auto">
          <a:xfrm>
            <a:off x="1085969" y="4548800"/>
            <a:ext cx="2016000" cy="1395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93" name="직사각형 152">
            <a:extLst>
              <a:ext uri="{FF2B5EF4-FFF2-40B4-BE49-F238E27FC236}">
                <a16:creationId xmlns:a16="http://schemas.microsoft.com/office/drawing/2014/main" id="{9EE82F7C-D390-994A-BE26-E0BECA8F25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975" y="434342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406px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196" name="직선 연결선 76">
            <a:extLst>
              <a:ext uri="{FF2B5EF4-FFF2-40B4-BE49-F238E27FC236}">
                <a16:creationId xmlns:a16="http://schemas.microsoft.com/office/drawing/2014/main" id="{87A24A37-5FE1-0D4B-A7C5-4C4C1466829F}"/>
              </a:ext>
            </a:extLst>
          </p:cNvPr>
          <p:cNvCxnSpPr/>
          <p:nvPr/>
        </p:nvCxnSpPr>
        <p:spPr bwMode="auto">
          <a:xfrm>
            <a:off x="3482281" y="4548800"/>
            <a:ext cx="2016000" cy="1395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97" name="직사각형 152">
            <a:extLst>
              <a:ext uri="{FF2B5EF4-FFF2-40B4-BE49-F238E27FC236}">
                <a16:creationId xmlns:a16="http://schemas.microsoft.com/office/drawing/2014/main" id="{9EE19CBD-6C38-2C40-9C27-2417AA45A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2287" y="434342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406px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198" name="직선 연결선 78">
            <a:extLst>
              <a:ext uri="{FF2B5EF4-FFF2-40B4-BE49-F238E27FC236}">
                <a16:creationId xmlns:a16="http://schemas.microsoft.com/office/drawing/2014/main" id="{06FD58C4-5268-524E-B915-F7D14334E8FE}"/>
              </a:ext>
            </a:extLst>
          </p:cNvPr>
          <p:cNvCxnSpPr/>
          <p:nvPr/>
        </p:nvCxnSpPr>
        <p:spPr bwMode="auto">
          <a:xfrm flipV="1">
            <a:off x="5405249" y="4329099"/>
            <a:ext cx="0" cy="216000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99" name="직사각형 152">
            <a:extLst>
              <a:ext uri="{FF2B5EF4-FFF2-40B4-BE49-F238E27FC236}">
                <a16:creationId xmlns:a16="http://schemas.microsoft.com/office/drawing/2014/main" id="{22893A70-A42B-C547-A098-3CBCCE3EC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1932" y="524296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508px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54546DD3-C8B7-F44C-A4C0-C7E8D1FDCF57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201" name="직사각형 200">
            <a:extLst>
              <a:ext uri="{FF2B5EF4-FFF2-40B4-BE49-F238E27FC236}">
                <a16:creationId xmlns:a16="http://schemas.microsoft.com/office/drawing/2014/main" id="{C3463908-0F12-FF4E-8BE2-377A6C58D96E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202" name="직사각형 201">
            <a:extLst>
              <a:ext uri="{FF2B5EF4-FFF2-40B4-BE49-F238E27FC236}">
                <a16:creationId xmlns:a16="http://schemas.microsoft.com/office/drawing/2014/main" id="{60C96323-A6A8-4D43-888B-7E9B3657B314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35380FCF-7257-1A46-951B-D65EA262FDE6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204" name="직사각형 203">
            <a:extLst>
              <a:ext uri="{FF2B5EF4-FFF2-40B4-BE49-F238E27FC236}">
                <a16:creationId xmlns:a16="http://schemas.microsoft.com/office/drawing/2014/main" id="{7B0B9C7B-D1BE-9D45-99F7-763C9AB15016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A87DE1C2-5F97-3141-B6EE-838D76E0BD17}"/>
              </a:ext>
            </a:extLst>
          </p:cNvPr>
          <p:cNvSpPr/>
          <p:nvPr/>
        </p:nvSpPr>
        <p:spPr bwMode="auto">
          <a:xfrm>
            <a:off x="6072681" y="402718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06" name="직사각형 205">
            <a:extLst>
              <a:ext uri="{FF2B5EF4-FFF2-40B4-BE49-F238E27FC236}">
                <a16:creationId xmlns:a16="http://schemas.microsoft.com/office/drawing/2014/main" id="{CD07979D-57FC-B64B-BA11-F711984B9D07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207" name="직사각형 206">
            <a:extLst>
              <a:ext uri="{FF2B5EF4-FFF2-40B4-BE49-F238E27FC236}">
                <a16:creationId xmlns:a16="http://schemas.microsoft.com/office/drawing/2014/main" id="{6111B243-F816-844B-8B7A-526A0BEECFCB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208" name="직사각형 207">
            <a:extLst>
              <a:ext uri="{FF2B5EF4-FFF2-40B4-BE49-F238E27FC236}">
                <a16:creationId xmlns:a16="http://schemas.microsoft.com/office/drawing/2014/main" id="{E39A6718-687B-E14E-9113-BC27515AA3D8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209" name="직사각형 208">
            <a:extLst>
              <a:ext uri="{FF2B5EF4-FFF2-40B4-BE49-F238E27FC236}">
                <a16:creationId xmlns:a16="http://schemas.microsoft.com/office/drawing/2014/main" id="{42242DF2-1432-1742-A5D2-F32F5E41391A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210" name="직사각형 209">
            <a:extLst>
              <a:ext uri="{FF2B5EF4-FFF2-40B4-BE49-F238E27FC236}">
                <a16:creationId xmlns:a16="http://schemas.microsoft.com/office/drawing/2014/main" id="{5CACC7E1-A0C2-794F-91F3-9808279306F7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211" name="직사각형 210">
            <a:extLst>
              <a:ext uri="{FF2B5EF4-FFF2-40B4-BE49-F238E27FC236}">
                <a16:creationId xmlns:a16="http://schemas.microsoft.com/office/drawing/2014/main" id="{2204DBFE-4E1E-144B-B4AF-DE822C09E8AE}"/>
              </a:ext>
            </a:extLst>
          </p:cNvPr>
          <p:cNvSpPr>
            <a:spLocks noChangeAspect="1"/>
          </p:cNvSpPr>
          <p:nvPr/>
        </p:nvSpPr>
        <p:spPr bwMode="auto">
          <a:xfrm>
            <a:off x="6531905" y="4933399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212" name="직사각형 211">
            <a:extLst>
              <a:ext uri="{FF2B5EF4-FFF2-40B4-BE49-F238E27FC236}">
                <a16:creationId xmlns:a16="http://schemas.microsoft.com/office/drawing/2014/main" id="{2C0FE6A1-6319-4544-AED5-16AF1D6C1435}"/>
              </a:ext>
            </a:extLst>
          </p:cNvPr>
          <p:cNvSpPr>
            <a:spLocks noChangeAspect="1"/>
          </p:cNvSpPr>
          <p:nvPr/>
        </p:nvSpPr>
        <p:spPr bwMode="auto">
          <a:xfrm>
            <a:off x="702468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213" name="직사각형 212">
            <a:extLst>
              <a:ext uri="{FF2B5EF4-FFF2-40B4-BE49-F238E27FC236}">
                <a16:creationId xmlns:a16="http://schemas.microsoft.com/office/drawing/2014/main" id="{8444EBBB-714A-5D41-BFE3-136006F87718}"/>
              </a:ext>
            </a:extLst>
          </p:cNvPr>
          <p:cNvSpPr>
            <a:spLocks noChangeAspect="1"/>
          </p:cNvSpPr>
          <p:nvPr/>
        </p:nvSpPr>
        <p:spPr bwMode="auto">
          <a:xfrm>
            <a:off x="751726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B6DE96C9-479C-444A-BDE9-974988E301BB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7" y="5204960"/>
            <a:ext cx="215695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10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4940BFE7-E1F7-6949-A23E-27505AEC265C}"/>
              </a:ext>
            </a:extLst>
          </p:cNvPr>
          <p:cNvSpPr>
            <a:spLocks noChangeAspect="1"/>
          </p:cNvSpPr>
          <p:nvPr/>
        </p:nvSpPr>
        <p:spPr bwMode="auto">
          <a:xfrm>
            <a:off x="7892317" y="1679004"/>
            <a:ext cx="867870" cy="2480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solidFill>
                  <a:srgbClr val="00B0F0"/>
                </a:solidFill>
                <a:latin typeface="Trebuchet MS" pitchFamily="34" charset="0"/>
              </a:rPr>
              <a:t>재활용 소재</a:t>
            </a:r>
            <a:endParaRPr lang="en-US" altLang="ko-KR" sz="900" dirty="0">
              <a:solidFill>
                <a:srgbClr val="00B0F0"/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16" name="직사각형 215">
            <a:extLst>
              <a:ext uri="{FF2B5EF4-FFF2-40B4-BE49-F238E27FC236}">
                <a16:creationId xmlns:a16="http://schemas.microsoft.com/office/drawing/2014/main" id="{314D1855-3471-3042-8419-52218705885C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1887205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491D111D-35A5-9849-8A63-8476D29A332F}"/>
              </a:ext>
            </a:extLst>
          </p:cNvPr>
          <p:cNvSpPr/>
          <p:nvPr/>
        </p:nvSpPr>
        <p:spPr bwMode="auto">
          <a:xfrm>
            <a:off x="6684038" y="1906716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569811A6-80B2-9342-8C60-B2C4DB8194E4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2104547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올 가을 히트 상품</a:t>
            </a:r>
            <a:r>
              <a:rPr lang="en-US" altLang="ko-KR" sz="900" dirty="0">
                <a:latin typeface="Trebuchet MS" pitchFamily="34" charset="0"/>
              </a:rPr>
              <a:t>!</a:t>
            </a:r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92E244C1-29AE-2846-8C8A-E24D24860F3B}"/>
              </a:ext>
            </a:extLst>
          </p:cNvPr>
          <p:cNvSpPr>
            <a:spLocks noChangeAspect="1"/>
          </p:cNvSpPr>
          <p:nvPr/>
        </p:nvSpPr>
        <p:spPr bwMode="auto">
          <a:xfrm>
            <a:off x="7257899" y="5496364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220" name="직사각형 219">
            <a:extLst>
              <a:ext uri="{FF2B5EF4-FFF2-40B4-BE49-F238E27FC236}">
                <a16:creationId xmlns:a16="http://schemas.microsoft.com/office/drawing/2014/main" id="{0A6B29FF-8E9C-7B41-AD7B-DE6F3293734F}"/>
              </a:ext>
            </a:extLst>
          </p:cNvPr>
          <p:cNvSpPr>
            <a:spLocks noChangeAspect="1"/>
          </p:cNvSpPr>
          <p:nvPr/>
        </p:nvSpPr>
        <p:spPr bwMode="auto">
          <a:xfrm>
            <a:off x="6206051" y="6304206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배송정보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221" name="직사각형 220">
            <a:extLst>
              <a:ext uri="{FF2B5EF4-FFF2-40B4-BE49-F238E27FC236}">
                <a16:creationId xmlns:a16="http://schemas.microsoft.com/office/drawing/2014/main" id="{878CA558-563A-3C41-81FF-19623B2622D0}"/>
              </a:ext>
            </a:extLst>
          </p:cNvPr>
          <p:cNvSpPr>
            <a:spLocks noChangeAspect="1"/>
          </p:cNvSpPr>
          <p:nvPr/>
        </p:nvSpPr>
        <p:spPr bwMode="auto">
          <a:xfrm>
            <a:off x="7495418" y="6308371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교환</a:t>
            </a:r>
            <a:r>
              <a:rPr lang="en-US" altLang="ko-KR" sz="900" u="sng" dirty="0">
                <a:latin typeface="Trebuchet MS" pitchFamily="34" charset="0"/>
              </a:rPr>
              <a:t>/</a:t>
            </a:r>
            <a:r>
              <a:rPr lang="ko-KR" altLang="en-US" sz="900" u="sng" dirty="0">
                <a:latin typeface="Trebuchet MS" pitchFamily="34" charset="0"/>
              </a:rPr>
              <a:t>반품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DC23316B-F261-CB42-A162-10C0A1B507EF}"/>
              </a:ext>
            </a:extLst>
          </p:cNvPr>
          <p:cNvSpPr/>
          <p:nvPr/>
        </p:nvSpPr>
        <p:spPr bwMode="auto">
          <a:xfrm>
            <a:off x="6427771" y="624654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33E6B37E-4F5D-F04E-86C8-162764D7CDE0}"/>
              </a:ext>
            </a:extLst>
          </p:cNvPr>
          <p:cNvSpPr/>
          <p:nvPr/>
        </p:nvSpPr>
        <p:spPr bwMode="auto">
          <a:xfrm>
            <a:off x="8334664" y="621860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24" name="직사각형 223">
            <a:extLst>
              <a:ext uri="{FF2B5EF4-FFF2-40B4-BE49-F238E27FC236}">
                <a16:creationId xmlns:a16="http://schemas.microsoft.com/office/drawing/2014/main" id="{44993E2C-2450-BB49-A70D-CC382C594645}"/>
              </a:ext>
            </a:extLst>
          </p:cNvPr>
          <p:cNvSpPr>
            <a:spLocks noChangeAspect="1"/>
          </p:cNvSpPr>
          <p:nvPr/>
        </p:nvSpPr>
        <p:spPr bwMode="auto">
          <a:xfrm>
            <a:off x="6205380" y="6025316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sp>
        <p:nvSpPr>
          <p:cNvPr id="228" name="직사각형 227">
            <a:extLst>
              <a:ext uri="{FF2B5EF4-FFF2-40B4-BE49-F238E27FC236}">
                <a16:creationId xmlns:a16="http://schemas.microsoft.com/office/drawing/2014/main" id="{C032C4FF-D4F7-AB45-A380-4089B1DE4FBC}"/>
              </a:ext>
            </a:extLst>
          </p:cNvPr>
          <p:cNvSpPr/>
          <p:nvPr/>
        </p:nvSpPr>
        <p:spPr>
          <a:xfrm>
            <a:off x="244045" y="548680"/>
            <a:ext cx="8856462" cy="6037113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D3BDC0-F070-E541-AD8F-139CE8BC9EC9}"/>
              </a:ext>
            </a:extLst>
          </p:cNvPr>
          <p:cNvSpPr/>
          <p:nvPr/>
        </p:nvSpPr>
        <p:spPr>
          <a:xfrm>
            <a:off x="3010646" y="2447789"/>
            <a:ext cx="3484137" cy="22446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7FC4368-431D-974E-AAE5-F122A37C8A9A}"/>
              </a:ext>
            </a:extLst>
          </p:cNvPr>
          <p:cNvSpPr>
            <a:spLocks noChangeAspect="1"/>
          </p:cNvSpPr>
          <p:nvPr/>
        </p:nvSpPr>
        <p:spPr bwMode="auto">
          <a:xfrm>
            <a:off x="3042800" y="2788960"/>
            <a:ext cx="3388226" cy="28321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배송정보</a:t>
            </a:r>
            <a:endParaRPr lang="en-US" altLang="ko-KR" sz="1200" b="1" dirty="0">
              <a:latin typeface="Trebuchet MS" pitchFamily="34" charset="0"/>
            </a:endParaRPr>
          </a:p>
        </p:txBody>
      </p:sp>
      <p:sp>
        <p:nvSpPr>
          <p:cNvPr id="9" name="직사각형 152">
            <a:extLst>
              <a:ext uri="{FF2B5EF4-FFF2-40B4-BE49-F238E27FC236}">
                <a16:creationId xmlns:a16="http://schemas.microsoft.com/office/drawing/2014/main" id="{7FB79A71-5A04-DE4F-8629-20BB6641A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5981" y="2496051"/>
            <a:ext cx="468802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36000" tIns="36000" rIns="36000" bIns="36000" anchor="t" anchorCtr="0">
            <a:spAutoFit/>
          </a:bodyPr>
          <a:lstStyle/>
          <a:p>
            <a:pPr algn="ctr"/>
            <a:r>
              <a:rPr lang="en-US" altLang="ko-KR" sz="1000" b="1" dirty="0">
                <a:latin typeface="Trebuchet MS" pitchFamily="34" charset="0"/>
              </a:rPr>
              <a:t>X</a:t>
            </a:r>
          </a:p>
        </p:txBody>
      </p:sp>
      <p:sp>
        <p:nvSpPr>
          <p:cNvPr id="229" name="직사각형 228">
            <a:extLst>
              <a:ext uri="{FF2B5EF4-FFF2-40B4-BE49-F238E27FC236}">
                <a16:creationId xmlns:a16="http://schemas.microsoft.com/office/drawing/2014/main" id="{DCD9A698-896B-4047-B1D7-888078C30CE4}"/>
              </a:ext>
            </a:extLst>
          </p:cNvPr>
          <p:cNvSpPr/>
          <p:nvPr/>
        </p:nvSpPr>
        <p:spPr>
          <a:xfrm>
            <a:off x="3137910" y="3456859"/>
            <a:ext cx="32023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총 </a:t>
            </a:r>
            <a:r>
              <a:rPr lang="ko-KR" altLang="en-US" sz="900" dirty="0" err="1"/>
              <a:t>구매금액이</a:t>
            </a:r>
            <a:r>
              <a:rPr lang="ko-KR" altLang="en-US" sz="900" dirty="0"/>
              <a:t> </a:t>
            </a:r>
            <a:r>
              <a:rPr lang="en-US" altLang="ko-KR" sz="900" dirty="0"/>
              <a:t>5</a:t>
            </a:r>
            <a:r>
              <a:rPr lang="ko-KR" altLang="en-US" sz="900" dirty="0"/>
              <a:t>만원 이상인 경우</a:t>
            </a:r>
            <a:r>
              <a:rPr lang="en-US" altLang="ko-KR" sz="900" dirty="0"/>
              <a:t>, </a:t>
            </a:r>
            <a:r>
              <a:rPr lang="ko-KR" altLang="en-US" sz="900" dirty="0" err="1"/>
              <a:t>배송비는</a:t>
            </a:r>
            <a:r>
              <a:rPr lang="ko-KR" altLang="en-US" sz="900" dirty="0"/>
              <a:t> 무료입니다 </a:t>
            </a:r>
            <a:endParaRPr lang="en-US" altLang="ko-KR" sz="900" dirty="0"/>
          </a:p>
          <a:p>
            <a:r>
              <a:rPr lang="en-US" altLang="ko-KR" sz="900" dirty="0"/>
              <a:t>(5</a:t>
            </a:r>
            <a:r>
              <a:rPr lang="ko-KR" altLang="en-US" sz="900" dirty="0"/>
              <a:t>만원 미만인 경우</a:t>
            </a:r>
            <a:r>
              <a:rPr lang="en-US" altLang="ko-KR" sz="900" dirty="0"/>
              <a:t>, </a:t>
            </a:r>
            <a:r>
              <a:rPr lang="ko-KR" altLang="en-US" sz="900" dirty="0" err="1"/>
              <a:t>배송비</a:t>
            </a:r>
            <a:r>
              <a:rPr lang="ko-KR" altLang="en-US" sz="900" dirty="0"/>
              <a:t> </a:t>
            </a:r>
            <a:r>
              <a:rPr lang="en-US" altLang="ko-KR" sz="900" dirty="0"/>
              <a:t>2,500</a:t>
            </a:r>
            <a:r>
              <a:rPr lang="ko-KR" altLang="en-US" sz="900" dirty="0"/>
              <a:t>원이 별도 부가됩니다</a:t>
            </a:r>
            <a:r>
              <a:rPr lang="en-US" altLang="ko-KR" sz="900" dirty="0"/>
              <a:t>.) </a:t>
            </a:r>
          </a:p>
          <a:p>
            <a:r>
              <a:rPr lang="ko-KR" altLang="en-US" sz="900" dirty="0"/>
              <a:t>장기간 장바구니에 보관하신 상품은 시간이 지남에 따라 가격과 혜택이 변동 될 수 있으며</a:t>
            </a:r>
            <a:r>
              <a:rPr lang="en-US" altLang="ko-KR" sz="900" dirty="0"/>
              <a:t>, </a:t>
            </a:r>
            <a:r>
              <a:rPr lang="ko-KR" altLang="en-US" sz="900" dirty="0"/>
              <a:t>최대 </a:t>
            </a:r>
            <a:r>
              <a:rPr lang="en-US" altLang="ko-KR" sz="900" dirty="0"/>
              <a:t>30</a:t>
            </a:r>
            <a:r>
              <a:rPr lang="ko-KR" altLang="en-US" sz="900" dirty="0"/>
              <a:t>일동안 보관됩니다</a:t>
            </a:r>
            <a:r>
              <a:rPr lang="en-US" altLang="ko-KR" sz="900" dirty="0"/>
              <a:t>.</a:t>
            </a:r>
          </a:p>
        </p:txBody>
      </p:sp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184937"/>
              </p:ext>
            </p:extLst>
          </p:nvPr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1" name="타원 230">
            <a:extLst>
              <a:ext uri="{FF2B5EF4-FFF2-40B4-BE49-F238E27FC236}">
                <a16:creationId xmlns:a16="http://schemas.microsoft.com/office/drawing/2014/main" id="{DD97BF5E-4154-464C-A0F6-DFB73CB4FCDC}"/>
              </a:ext>
            </a:extLst>
          </p:cNvPr>
          <p:cNvSpPr/>
          <p:nvPr/>
        </p:nvSpPr>
        <p:spPr bwMode="auto">
          <a:xfrm>
            <a:off x="6035833" y="247820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배송정보 레이어 팝업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18353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0" name="직사각형 19">
            <a:extLst>
              <a:ext uri="{FF2B5EF4-FFF2-40B4-BE49-F238E27FC236}">
                <a16:creationId xmlns:a16="http://schemas.microsoft.com/office/drawing/2014/main" id="{713EE33A-1866-8440-ABD8-351E1F4CF1A8}"/>
              </a:ext>
            </a:extLst>
          </p:cNvPr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120" name="직사각형 152">
            <a:extLst>
              <a:ext uri="{FF2B5EF4-FFF2-40B4-BE49-F238E27FC236}">
                <a16:creationId xmlns:a16="http://schemas.microsoft.com/office/drawing/2014/main" id="{EC02793B-34DA-A140-AF07-135BA251B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603" y="757561"/>
            <a:ext cx="398113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latin typeface="Trebuchet MS" pitchFamily="34" charset="0"/>
              </a:rPr>
              <a:t>KR I US</a:t>
            </a:r>
            <a:endParaRPr lang="ko-KR" altLang="en-US" sz="800" dirty="0">
              <a:latin typeface="Trebuchet MS" pitchFamily="34" charset="0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E1BE3234-33C6-5A4B-91F7-85FCE5BEE0B9}"/>
              </a:ext>
            </a:extLst>
          </p:cNvPr>
          <p:cNvSpPr>
            <a:spLocks noChangeAspect="1"/>
          </p:cNvSpPr>
          <p:nvPr/>
        </p:nvSpPr>
        <p:spPr bwMode="auto">
          <a:xfrm>
            <a:off x="331210" y="945099"/>
            <a:ext cx="8643749" cy="37054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pic>
        <p:nvPicPr>
          <p:cNvPr id="122" name="그림 121">
            <a:extLst>
              <a:ext uri="{FF2B5EF4-FFF2-40B4-BE49-F238E27FC236}">
                <a16:creationId xmlns:a16="http://schemas.microsoft.com/office/drawing/2014/main" id="{9DE07F52-EC48-B94A-87F8-0BD7E82508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6471" y="1017112"/>
            <a:ext cx="1251725" cy="267651"/>
          </a:xfrm>
          <a:prstGeom prst="rect">
            <a:avLst/>
          </a:prstGeom>
        </p:spPr>
      </p:pic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1869A167-FD7F-2241-BE85-CB6AE4461D22}"/>
              </a:ext>
            </a:extLst>
          </p:cNvPr>
          <p:cNvSpPr>
            <a:spLocks noChangeAspect="1"/>
          </p:cNvSpPr>
          <p:nvPr/>
        </p:nvSpPr>
        <p:spPr bwMode="auto">
          <a:xfrm>
            <a:off x="331211" y="738110"/>
            <a:ext cx="8643748" cy="20698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&lt;- [BEST] </a:t>
            </a:r>
            <a:r>
              <a:rPr lang="ko-KR" altLang="en-US" sz="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컨버스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 </a:t>
            </a:r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X 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골프 </a:t>
            </a:r>
            <a:r>
              <a:rPr lang="ko-KR" altLang="en-US" sz="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르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 </a:t>
            </a:r>
            <a:r>
              <a:rPr lang="ko-KR" altLang="en-US" sz="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플레르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* 컬러블록 컬렉션 </a:t>
            </a:r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-&gt;</a:t>
            </a:r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409B9C31-67C9-AC46-9376-7571CA97106F}"/>
              </a:ext>
            </a:extLst>
          </p:cNvPr>
          <p:cNvGrpSpPr/>
          <p:nvPr/>
        </p:nvGrpSpPr>
        <p:grpSpPr>
          <a:xfrm>
            <a:off x="6989069" y="1065066"/>
            <a:ext cx="159347" cy="175664"/>
            <a:chOff x="9437214" y="2258870"/>
            <a:chExt cx="233416" cy="257318"/>
          </a:xfrm>
        </p:grpSpPr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805DD3EB-76BF-334A-86F5-D01B3DCE0BB5}"/>
                </a:ext>
              </a:extLst>
            </p:cNvPr>
            <p:cNvSpPr/>
            <p:nvPr/>
          </p:nvSpPr>
          <p:spPr>
            <a:xfrm>
              <a:off x="9471375" y="2258870"/>
              <a:ext cx="180020" cy="180020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자유형 125">
              <a:extLst>
                <a:ext uri="{FF2B5EF4-FFF2-40B4-BE49-F238E27FC236}">
                  <a16:creationId xmlns:a16="http://schemas.microsoft.com/office/drawing/2014/main" id="{344C20E8-EC84-7F4C-8F44-107792A74FF5}"/>
                </a:ext>
              </a:extLst>
            </p:cNvPr>
            <p:cNvSpPr/>
            <p:nvPr/>
          </p:nvSpPr>
          <p:spPr>
            <a:xfrm>
              <a:off x="9437214" y="2443194"/>
              <a:ext cx="233416" cy="72994"/>
            </a:xfrm>
            <a:custGeom>
              <a:avLst/>
              <a:gdLst>
                <a:gd name="connsiteX0" fmla="*/ 0 w 362309"/>
                <a:gd name="connsiteY0" fmla="*/ 94891 h 94891"/>
                <a:gd name="connsiteX1" fmla="*/ 189781 w 362309"/>
                <a:gd name="connsiteY1" fmla="*/ 0 h 94891"/>
                <a:gd name="connsiteX2" fmla="*/ 362309 w 362309"/>
                <a:gd name="connsiteY2" fmla="*/ 94891 h 9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2309" h="94891">
                  <a:moveTo>
                    <a:pt x="0" y="94891"/>
                  </a:moveTo>
                  <a:cubicBezTo>
                    <a:pt x="64698" y="47445"/>
                    <a:pt x="129396" y="0"/>
                    <a:pt x="189781" y="0"/>
                  </a:cubicBezTo>
                  <a:cubicBezTo>
                    <a:pt x="250166" y="0"/>
                    <a:pt x="306237" y="47445"/>
                    <a:pt x="362309" y="94891"/>
                  </a:cubicBezTo>
                </a:path>
              </a:pathLst>
            </a:cu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8D752C4C-8C00-E845-A838-7CC544866A6B}"/>
              </a:ext>
            </a:extLst>
          </p:cNvPr>
          <p:cNvSpPr>
            <a:spLocks noChangeAspect="1"/>
          </p:cNvSpPr>
          <p:nvPr/>
        </p:nvSpPr>
        <p:spPr bwMode="auto">
          <a:xfrm>
            <a:off x="7851195" y="1036366"/>
            <a:ext cx="1081944" cy="21043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 </a:t>
            </a:r>
            <a:r>
              <a:rPr lang="ko-KR" altLang="en-US" sz="800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검색</a:t>
            </a:r>
          </a:p>
        </p:txBody>
      </p: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DF2BCC3A-ECFC-294C-A7AF-DB6EE9C489A6}"/>
              </a:ext>
            </a:extLst>
          </p:cNvPr>
          <p:cNvGrpSpPr/>
          <p:nvPr/>
        </p:nvGrpSpPr>
        <p:grpSpPr>
          <a:xfrm>
            <a:off x="8719126" y="1080667"/>
            <a:ext cx="153733" cy="139254"/>
            <a:chOff x="8192517" y="4007669"/>
            <a:chExt cx="198738" cy="180020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1B8F1F08-B768-404C-956F-099CF96142DD}"/>
                </a:ext>
              </a:extLst>
            </p:cNvPr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0" name="직선 연결선 51">
              <a:extLst>
                <a:ext uri="{FF2B5EF4-FFF2-40B4-BE49-F238E27FC236}">
                  <a16:creationId xmlns:a16="http://schemas.microsoft.com/office/drawing/2014/main" id="{A7B52DB2-FF3A-F948-891B-41C8FDD1812D}"/>
                </a:ext>
              </a:extLst>
            </p:cNvPr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5FC7050D-39CF-8544-A98E-75F01941A3F8}"/>
              </a:ext>
            </a:extLst>
          </p:cNvPr>
          <p:cNvGrpSpPr/>
          <p:nvPr/>
        </p:nvGrpSpPr>
        <p:grpSpPr>
          <a:xfrm>
            <a:off x="7517267" y="1042832"/>
            <a:ext cx="214801" cy="197506"/>
            <a:chOff x="9246350" y="6101597"/>
            <a:chExt cx="470644" cy="432748"/>
          </a:xfrm>
        </p:grpSpPr>
        <p:sp>
          <p:nvSpPr>
            <p:cNvPr id="132" name="사다리꼴 53">
              <a:extLst>
                <a:ext uri="{FF2B5EF4-FFF2-40B4-BE49-F238E27FC236}">
                  <a16:creationId xmlns:a16="http://schemas.microsoft.com/office/drawing/2014/main" id="{93F89FBE-8065-E444-9C22-5944DABF367C}"/>
                </a:ext>
              </a:extLst>
            </p:cNvPr>
            <p:cNvSpPr/>
            <p:nvPr/>
          </p:nvSpPr>
          <p:spPr>
            <a:xfrm flipH="1" flipV="1">
              <a:off x="9311949" y="6173232"/>
              <a:ext cx="405045" cy="225025"/>
            </a:xfrm>
            <a:prstGeom prst="trapezoid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CF1E86A8-D89B-9742-9791-A69A723BA6D4}"/>
                </a:ext>
              </a:extLst>
            </p:cNvPr>
            <p:cNvSpPr/>
            <p:nvPr/>
          </p:nvSpPr>
          <p:spPr>
            <a:xfrm>
              <a:off x="9383229" y="6438579"/>
              <a:ext cx="95766" cy="95766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4C692B7C-C6C6-8946-8545-273C155B76BE}"/>
                </a:ext>
              </a:extLst>
            </p:cNvPr>
            <p:cNvSpPr/>
            <p:nvPr/>
          </p:nvSpPr>
          <p:spPr>
            <a:xfrm>
              <a:off x="9549357" y="6438579"/>
              <a:ext cx="95766" cy="95766"/>
            </a:xfrm>
            <a:prstGeom prst="ellipse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5" name="직선 연결선 56">
              <a:extLst>
                <a:ext uri="{FF2B5EF4-FFF2-40B4-BE49-F238E27FC236}">
                  <a16:creationId xmlns:a16="http://schemas.microsoft.com/office/drawing/2014/main" id="{D08E103D-40FF-5E49-970B-757C06D46DF4}"/>
                </a:ext>
              </a:extLst>
            </p:cNvPr>
            <p:cNvCxnSpPr/>
            <p:nvPr/>
          </p:nvCxnSpPr>
          <p:spPr>
            <a:xfrm flipH="1" flipV="1">
              <a:off x="9246350" y="6101597"/>
              <a:ext cx="65599" cy="7163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6" name="하트 58">
            <a:extLst>
              <a:ext uri="{FF2B5EF4-FFF2-40B4-BE49-F238E27FC236}">
                <a16:creationId xmlns:a16="http://schemas.microsoft.com/office/drawing/2014/main" id="{00A8AA41-45AA-524A-A3F1-C72A2F2A7AE2}"/>
              </a:ext>
            </a:extLst>
          </p:cNvPr>
          <p:cNvSpPr/>
          <p:nvPr/>
        </p:nvSpPr>
        <p:spPr>
          <a:xfrm>
            <a:off x="7258804" y="1059170"/>
            <a:ext cx="180020" cy="180020"/>
          </a:xfrm>
          <a:prstGeom prst="hear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3920DC47-0F3B-C040-93FC-3C6E950280EC}"/>
              </a:ext>
            </a:extLst>
          </p:cNvPr>
          <p:cNvSpPr/>
          <p:nvPr/>
        </p:nvSpPr>
        <p:spPr>
          <a:xfrm>
            <a:off x="6693325" y="1043498"/>
            <a:ext cx="205535" cy="205535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?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8" name="직사각형 152">
            <a:extLst>
              <a:ext uri="{FF2B5EF4-FFF2-40B4-BE49-F238E27FC236}">
                <a16:creationId xmlns:a16="http://schemas.microsoft.com/office/drawing/2014/main" id="{7144CE14-95DE-E84A-A44B-2402FAD826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1582" y="1365561"/>
            <a:ext cx="212164" cy="257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latin typeface="Trebuchet MS" pitchFamily="34" charset="0"/>
              </a:rPr>
              <a:t> X</a:t>
            </a:r>
            <a:endParaRPr lang="ko-KR" altLang="en-US" sz="1200" b="1" dirty="0">
              <a:solidFill>
                <a:schemeClr val="bg1"/>
              </a:solidFill>
              <a:latin typeface="Trebuchet MS" pitchFamily="34" charset="0"/>
            </a:endParaRPr>
          </a:p>
        </p:txBody>
      </p:sp>
      <p:cxnSp>
        <p:nvCxnSpPr>
          <p:cNvPr id="139" name="직선 연결선 3">
            <a:extLst>
              <a:ext uri="{FF2B5EF4-FFF2-40B4-BE49-F238E27FC236}">
                <a16:creationId xmlns:a16="http://schemas.microsoft.com/office/drawing/2014/main" id="{234746DA-30DD-A54A-8886-76161873D51A}"/>
              </a:ext>
            </a:extLst>
          </p:cNvPr>
          <p:cNvCxnSpPr/>
          <p:nvPr/>
        </p:nvCxnSpPr>
        <p:spPr>
          <a:xfrm>
            <a:off x="1699832" y="1277382"/>
            <a:ext cx="49505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직사각형 152">
            <a:extLst>
              <a:ext uri="{FF2B5EF4-FFF2-40B4-BE49-F238E27FC236}">
                <a16:creationId xmlns:a16="http://schemas.microsoft.com/office/drawing/2014/main" id="{B369069C-9FA5-014A-8166-786E3573D4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4111" y="1020214"/>
            <a:ext cx="3996854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1000" b="1" dirty="0">
                <a:latin typeface="Trebuchet MS" pitchFamily="34" charset="0"/>
              </a:rPr>
              <a:t>신발</a:t>
            </a:r>
            <a:r>
              <a:rPr lang="en-US" altLang="ko-KR" sz="1000" b="1" dirty="0">
                <a:latin typeface="Trebuchet MS" pitchFamily="34" charset="0"/>
              </a:rPr>
              <a:t>        </a:t>
            </a:r>
            <a:r>
              <a:rPr lang="ko-KR" altLang="en-US" sz="1000" b="1" dirty="0" err="1">
                <a:latin typeface="Trebuchet MS" pitchFamily="34" charset="0"/>
              </a:rPr>
              <a:t>어패럴</a:t>
            </a:r>
            <a:r>
              <a:rPr lang="ko-KR" altLang="en-US" sz="1000" b="1" dirty="0">
                <a:latin typeface="Trebuchet MS" pitchFamily="34" charset="0"/>
              </a:rPr>
              <a:t> </a:t>
            </a:r>
            <a:r>
              <a:rPr lang="en-US" altLang="ko-KR" sz="1000" b="1" dirty="0">
                <a:latin typeface="Trebuchet MS" pitchFamily="34" charset="0"/>
              </a:rPr>
              <a:t>&amp;</a:t>
            </a:r>
            <a:r>
              <a:rPr lang="ko-KR" altLang="en-US" sz="1000" b="1" dirty="0">
                <a:latin typeface="Trebuchet MS" pitchFamily="34" charset="0"/>
              </a:rPr>
              <a:t> 액세서리</a:t>
            </a:r>
            <a:r>
              <a:rPr lang="en-US" altLang="ko-KR" sz="1000" b="1" dirty="0">
                <a:latin typeface="Trebuchet MS" pitchFamily="34" charset="0"/>
              </a:rPr>
              <a:t>        </a:t>
            </a:r>
            <a:r>
              <a:rPr lang="ko-KR" altLang="en-US" sz="1000" b="1" dirty="0" err="1">
                <a:latin typeface="Trebuchet MS" pitchFamily="34" charset="0"/>
              </a:rPr>
              <a:t>키즈</a:t>
            </a:r>
            <a:r>
              <a:rPr lang="en-US" altLang="ko-KR" sz="1000" b="1" dirty="0">
                <a:latin typeface="Trebuchet MS" pitchFamily="34" charset="0"/>
              </a:rPr>
              <a:t>        WHAT’S HOT       </a:t>
            </a:r>
            <a:r>
              <a:rPr lang="ko-KR" altLang="en-US" sz="1000" b="1" dirty="0" err="1">
                <a:latin typeface="Trebuchet MS" pitchFamily="34" charset="0"/>
              </a:rPr>
              <a:t>멤버샵</a:t>
            </a:r>
            <a:endParaRPr lang="ko-KR" altLang="en-US" sz="1000" b="1" dirty="0">
              <a:latin typeface="Trebuchet MS" pitchFamily="34" charset="0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7CC60106-A126-AE49-9A5F-03A10457F18D}"/>
              </a:ext>
            </a:extLst>
          </p:cNvPr>
          <p:cNvSpPr>
            <a:spLocks noChangeAspect="1"/>
          </p:cNvSpPr>
          <p:nvPr/>
        </p:nvSpPr>
        <p:spPr bwMode="auto">
          <a:xfrm>
            <a:off x="605390" y="1580605"/>
            <a:ext cx="346538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900" dirty="0">
                <a:latin typeface="Trebuchet MS" pitchFamily="34" charset="0"/>
              </a:rPr>
              <a:t>Home / </a:t>
            </a:r>
            <a:r>
              <a:rPr lang="ko-KR" altLang="en-US" sz="900" dirty="0">
                <a:latin typeface="Trebuchet MS" pitchFamily="34" charset="0"/>
              </a:rPr>
              <a:t>신발 </a:t>
            </a:r>
            <a:r>
              <a:rPr lang="en-US" altLang="ko-KR" sz="900" dirty="0">
                <a:latin typeface="Trebuchet MS" pitchFamily="34" charset="0"/>
              </a:rPr>
              <a:t>/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</a:t>
            </a:r>
            <a:r>
              <a:rPr lang="en-US" altLang="ko-KR" sz="900" dirty="0">
                <a:latin typeface="Trebuchet MS" pitchFamily="34" charset="0"/>
              </a:rPr>
              <a:t>/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387AC555-1DB8-4047-A267-6178E6D4DF7C}"/>
              </a:ext>
            </a:extLst>
          </p:cNvPr>
          <p:cNvSpPr>
            <a:spLocks noChangeAspect="1"/>
          </p:cNvSpPr>
          <p:nvPr/>
        </p:nvSpPr>
        <p:spPr bwMode="auto">
          <a:xfrm>
            <a:off x="526358" y="1485681"/>
            <a:ext cx="5569642" cy="310815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상품 대표 </a:t>
            </a:r>
            <a:r>
              <a:rPr lang="en-US" altLang="ko-KR" sz="900" i="1" dirty="0" err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1440*1800(</a:t>
            </a:r>
            <a:r>
              <a:rPr lang="ko-KR" altLang="en-US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CFA40FCC-1ABD-D440-B80E-222EB431CF5B}"/>
              </a:ext>
            </a:extLst>
          </p:cNvPr>
          <p:cNvSpPr/>
          <p:nvPr/>
        </p:nvSpPr>
        <p:spPr bwMode="auto">
          <a:xfrm>
            <a:off x="544731" y="1472414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2DD4F008-4BE6-834A-9FFE-3B35E5C8FC8F}"/>
              </a:ext>
            </a:extLst>
          </p:cNvPr>
          <p:cNvSpPr/>
          <p:nvPr/>
        </p:nvSpPr>
        <p:spPr bwMode="auto">
          <a:xfrm>
            <a:off x="2810635" y="281270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BC05AFD5-08FD-494C-A432-16B5A16895E2}"/>
              </a:ext>
            </a:extLst>
          </p:cNvPr>
          <p:cNvSpPr>
            <a:spLocks noChangeAspect="1"/>
          </p:cNvSpPr>
          <p:nvPr/>
        </p:nvSpPr>
        <p:spPr bwMode="auto">
          <a:xfrm>
            <a:off x="1088022" y="4300139"/>
            <a:ext cx="2025226" cy="22172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Video.js</a:t>
            </a: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2294D127-CA9C-284D-B738-D5D4968B66EC}"/>
              </a:ext>
            </a:extLst>
          </p:cNvPr>
          <p:cNvSpPr>
            <a:spLocks noChangeAspect="1"/>
          </p:cNvSpPr>
          <p:nvPr/>
        </p:nvSpPr>
        <p:spPr bwMode="auto">
          <a:xfrm>
            <a:off x="3485709" y="4300139"/>
            <a:ext cx="2025226" cy="2217238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Product</a:t>
            </a:r>
          </a:p>
          <a:p>
            <a:pPr algn="ctr" eaLnBrk="0" latinLnBrk="0" hangingPunct="0"/>
            <a:r>
              <a:rPr lang="en-US" altLang="ko-KR" sz="9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0E8BD061-08F9-1A49-95C2-C3DCBBA4D0AA}"/>
              </a:ext>
            </a:extLst>
          </p:cNvPr>
          <p:cNvSpPr/>
          <p:nvPr/>
        </p:nvSpPr>
        <p:spPr bwMode="auto">
          <a:xfrm>
            <a:off x="1088022" y="4300139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B451D161-8E7E-7946-AEDC-A8ADEE339726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1501863"/>
            <a:ext cx="2690946" cy="35712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 err="1">
                <a:latin typeface="Trebuchet MS" pitchFamily="34" charset="0"/>
              </a:rPr>
              <a:t>척테일러</a:t>
            </a:r>
            <a:r>
              <a:rPr lang="ko-KR" altLang="en-US" sz="900" dirty="0">
                <a:latin typeface="Trebuchet MS" pitchFamily="34" charset="0"/>
              </a:rPr>
              <a:t> 올스타 클래식 </a:t>
            </a:r>
            <a:r>
              <a:rPr lang="ko-KR" altLang="en-US" sz="900" dirty="0" err="1">
                <a:latin typeface="Trebuchet MS" pitchFamily="34" charset="0"/>
              </a:rPr>
              <a:t>레더</a:t>
            </a:r>
            <a:endParaRPr lang="en-US" altLang="ko-KR" sz="900" dirty="0">
              <a:latin typeface="Trebuchet MS" pitchFamily="34" charset="0"/>
            </a:endParaRPr>
          </a:p>
          <a:p>
            <a:pPr eaLnBrk="0" latinLnBrk="0" hangingPunct="0"/>
            <a:r>
              <a:rPr lang="en-US" altLang="ko-KR" sz="1200" b="1" strike="sngStrike" dirty="0">
                <a:latin typeface="Trebuchet MS" pitchFamily="34" charset="0"/>
              </a:rPr>
              <a:t>69,000</a:t>
            </a:r>
            <a:r>
              <a:rPr lang="ko-KR" altLang="en-US" sz="1200" b="1" strike="sngStrike" dirty="0">
                <a:latin typeface="Trebuchet MS" pitchFamily="34" charset="0"/>
              </a:rPr>
              <a:t>원</a:t>
            </a:r>
            <a:r>
              <a:rPr lang="ko-KR" altLang="en-US" sz="1200" b="1" dirty="0">
                <a:latin typeface="Trebuchet MS" pitchFamily="34" charset="0"/>
              </a:rPr>
              <a:t> </a:t>
            </a:r>
            <a:r>
              <a:rPr lang="en-US" altLang="ko-KR" sz="1200" b="1" dirty="0">
                <a:latin typeface="Trebuchet MS" pitchFamily="34" charset="0"/>
              </a:rPr>
              <a:t>55,200</a:t>
            </a:r>
            <a:r>
              <a:rPr lang="ko-KR" altLang="en-US" sz="1200" b="1" dirty="0">
                <a:latin typeface="Trebuchet MS" pitchFamily="34" charset="0"/>
              </a:rPr>
              <a:t>원</a:t>
            </a:r>
            <a:r>
              <a:rPr lang="ko-KR" altLang="en-US" sz="900" dirty="0">
                <a:latin typeface="Trebuchet MS" pitchFamily="34" charset="0"/>
              </a:rPr>
              <a:t> </a:t>
            </a:r>
            <a:r>
              <a:rPr lang="en-US" altLang="ko-KR" sz="900" dirty="0">
                <a:latin typeface="Trebuchet MS" pitchFamily="34" charset="0"/>
              </a:rPr>
              <a:t>(20%)</a:t>
            </a:r>
          </a:p>
        </p:txBody>
      </p:sp>
      <p:sp>
        <p:nvSpPr>
          <p:cNvPr id="149" name="포인트가 5개인 별 2">
            <a:extLst>
              <a:ext uri="{FF2B5EF4-FFF2-40B4-BE49-F238E27FC236}">
                <a16:creationId xmlns:a16="http://schemas.microsoft.com/office/drawing/2014/main" id="{68164DE0-CC40-5143-8C45-290D948BBDE1}"/>
              </a:ext>
            </a:extLst>
          </p:cNvPr>
          <p:cNvSpPr/>
          <p:nvPr/>
        </p:nvSpPr>
        <p:spPr>
          <a:xfrm>
            <a:off x="624913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0" name="포인트가 5개인 별 23">
            <a:extLst>
              <a:ext uri="{FF2B5EF4-FFF2-40B4-BE49-F238E27FC236}">
                <a16:creationId xmlns:a16="http://schemas.microsoft.com/office/drawing/2014/main" id="{3299BAAA-BB5F-FE4B-8CCB-4FBB651856CD}"/>
              </a:ext>
            </a:extLst>
          </p:cNvPr>
          <p:cNvSpPr/>
          <p:nvPr/>
        </p:nvSpPr>
        <p:spPr>
          <a:xfrm>
            <a:off x="6393310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1" name="포인트가 5개인 별 24">
            <a:extLst>
              <a:ext uri="{FF2B5EF4-FFF2-40B4-BE49-F238E27FC236}">
                <a16:creationId xmlns:a16="http://schemas.microsoft.com/office/drawing/2014/main" id="{A248F29C-F0FC-DB4C-94A4-9A4341C9122D}"/>
              </a:ext>
            </a:extLst>
          </p:cNvPr>
          <p:cNvSpPr/>
          <p:nvPr/>
        </p:nvSpPr>
        <p:spPr>
          <a:xfrm>
            <a:off x="6531905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2" name="포인트가 5개인 별 25">
            <a:extLst>
              <a:ext uri="{FF2B5EF4-FFF2-40B4-BE49-F238E27FC236}">
                <a16:creationId xmlns:a16="http://schemas.microsoft.com/office/drawing/2014/main" id="{3D789480-66A4-5340-856D-B47D04B5ED98}"/>
              </a:ext>
            </a:extLst>
          </p:cNvPr>
          <p:cNvSpPr/>
          <p:nvPr/>
        </p:nvSpPr>
        <p:spPr>
          <a:xfrm>
            <a:off x="6666919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3" name="포인트가 5개인 별 26">
            <a:extLst>
              <a:ext uri="{FF2B5EF4-FFF2-40B4-BE49-F238E27FC236}">
                <a16:creationId xmlns:a16="http://schemas.microsoft.com/office/drawing/2014/main" id="{6963A663-38F6-A44D-A41C-06DEE751C99D}"/>
              </a:ext>
            </a:extLst>
          </p:cNvPr>
          <p:cNvSpPr/>
          <p:nvPr/>
        </p:nvSpPr>
        <p:spPr>
          <a:xfrm>
            <a:off x="6803137" y="2382263"/>
            <a:ext cx="50083" cy="50083"/>
          </a:xfrm>
          <a:prstGeom prst="star5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4" name="제목 1">
            <a:extLst>
              <a:ext uri="{FF2B5EF4-FFF2-40B4-BE49-F238E27FC236}">
                <a16:creationId xmlns:a16="http://schemas.microsoft.com/office/drawing/2014/main" id="{52BB17D6-79DE-E245-B994-50998E5192DF}"/>
              </a:ext>
            </a:extLst>
          </p:cNvPr>
          <p:cNvSpPr txBox="1">
            <a:spLocks/>
          </p:cNvSpPr>
          <p:nvPr/>
        </p:nvSpPr>
        <p:spPr>
          <a:xfrm>
            <a:off x="6885181" y="2322754"/>
            <a:ext cx="632086" cy="21918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 err="1">
                <a:latin typeface="Trebuchet MS" panose="020B0603020202020204" pitchFamily="34" charset="0"/>
                <a:ea typeface="+mn-ea"/>
              </a:rPr>
              <a:t>별점</a:t>
            </a:r>
            <a:r>
              <a:rPr kumimoji="0" lang="ko-KR" altLang="en-US" sz="800" b="1" dirty="0">
                <a:latin typeface="Trebuchet MS" panose="020B0603020202020204" pitchFamily="34" charset="0"/>
                <a:ea typeface="+mn-ea"/>
              </a:rPr>
              <a:t> </a:t>
            </a:r>
            <a:r>
              <a:rPr kumimoji="0" lang="en-US" altLang="ko-KR" sz="800" b="1" dirty="0">
                <a:latin typeface="Trebuchet MS" panose="020B0603020202020204" pitchFamily="34" charset="0"/>
                <a:ea typeface="+mn-ea"/>
              </a:rPr>
              <a:t>5</a:t>
            </a:r>
            <a:endParaRPr kumimoji="0" lang="ko-KR" altLang="ko-KR" sz="800" b="1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AA525266-0D88-5F42-BF76-C284F034FB1D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1F0F235D-9895-7649-B92C-BDCB182ECDFF}"/>
              </a:ext>
            </a:extLst>
          </p:cNvPr>
          <p:cNvSpPr>
            <a:spLocks noChangeAspect="1"/>
          </p:cNvSpPr>
          <p:nvPr/>
        </p:nvSpPr>
        <p:spPr bwMode="auto">
          <a:xfrm>
            <a:off x="6201733" y="2568390"/>
            <a:ext cx="2690946" cy="25627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컬러  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itchFamily="34" charset="0"/>
              </a:rPr>
              <a:t>화이트</a:t>
            </a:r>
            <a:r>
              <a:rPr lang="ko-KR" altLang="en-US" sz="900" dirty="0">
                <a:latin typeface="Trebuchet MS" pitchFamily="34" charset="0"/>
              </a:rPr>
              <a:t>                            스타일 </a:t>
            </a:r>
            <a:r>
              <a:rPr lang="en-US" altLang="ko-KR" sz="900" dirty="0">
                <a:latin typeface="Trebuchet MS" pitchFamily="34" charset="0"/>
              </a:rPr>
              <a:t>: 132169C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6ECF7CEA-565B-764C-ACCD-D062A4E09BE0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20BEA8F-0557-854F-B575-5F4DA3049AD6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D0431EF6-C835-B84C-AE77-AE29CD62BE1D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15206AED-D8F1-AC4F-90BF-03F0A83CA237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2847468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D7C871C2-20F1-334F-A33A-C50AE175BB55}"/>
              </a:ext>
            </a:extLst>
          </p:cNvPr>
          <p:cNvSpPr>
            <a:spLocks noChangeAspect="1"/>
          </p:cNvSpPr>
          <p:nvPr/>
        </p:nvSpPr>
        <p:spPr bwMode="auto">
          <a:xfrm>
            <a:off x="6205748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414DCF1F-48E8-DB4F-B8B1-A114C5E9A711}"/>
              </a:ext>
            </a:extLst>
          </p:cNvPr>
          <p:cNvSpPr>
            <a:spLocks noChangeAspect="1"/>
          </p:cNvSpPr>
          <p:nvPr/>
        </p:nvSpPr>
        <p:spPr bwMode="auto">
          <a:xfrm>
            <a:off x="6742779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AC40DE11-C1B5-D14D-A0DB-43EC15BC1D03}"/>
              </a:ext>
            </a:extLst>
          </p:cNvPr>
          <p:cNvSpPr>
            <a:spLocks noChangeAspect="1"/>
          </p:cNvSpPr>
          <p:nvPr/>
        </p:nvSpPr>
        <p:spPr bwMode="auto">
          <a:xfrm>
            <a:off x="727981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2F42CD5F-632E-4C49-A0FE-69F5C92D6CDA}"/>
              </a:ext>
            </a:extLst>
          </p:cNvPr>
          <p:cNvSpPr>
            <a:spLocks noChangeAspect="1"/>
          </p:cNvSpPr>
          <p:nvPr/>
        </p:nvSpPr>
        <p:spPr bwMode="auto">
          <a:xfrm>
            <a:off x="7816840" y="3283751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730F0295-4801-D64F-9E02-60FA124867E3}"/>
              </a:ext>
            </a:extLst>
          </p:cNvPr>
          <p:cNvSpPr>
            <a:spLocks noChangeAspect="1"/>
          </p:cNvSpPr>
          <p:nvPr/>
        </p:nvSpPr>
        <p:spPr bwMode="auto">
          <a:xfrm>
            <a:off x="8353870" y="3283751"/>
            <a:ext cx="483748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Product </a:t>
            </a:r>
          </a:p>
          <a:p>
            <a:pPr algn="ctr" eaLnBrk="0" latinLnBrk="0" hangingPunct="0"/>
            <a:r>
              <a:rPr lang="en-US" altLang="ko-KR" sz="600" i="1" dirty="0">
                <a:latin typeface="Trebuchet MS" pitchFamily="34" charset="0"/>
              </a:rPr>
              <a:t>Img</a:t>
            </a:r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726F7BBF-E105-A646-B338-3838F6554005}"/>
              </a:ext>
            </a:extLst>
          </p:cNvPr>
          <p:cNvSpPr/>
          <p:nvPr/>
        </p:nvSpPr>
        <p:spPr bwMode="auto">
          <a:xfrm>
            <a:off x="3466158" y="42955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46ECC814-EE29-9047-873D-C67A4265E5FE}"/>
              </a:ext>
            </a:extLst>
          </p:cNvPr>
          <p:cNvSpPr/>
          <p:nvPr/>
        </p:nvSpPr>
        <p:spPr bwMode="auto">
          <a:xfrm>
            <a:off x="6142836" y="140377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A6988CC8-7783-1F4A-8CCC-D1617A1A9EAC}"/>
              </a:ext>
            </a:extLst>
          </p:cNvPr>
          <p:cNvSpPr/>
          <p:nvPr/>
        </p:nvSpPr>
        <p:spPr bwMode="auto">
          <a:xfrm>
            <a:off x="6064643" y="169620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39A5CF91-71D2-DD46-8002-957699838486}"/>
              </a:ext>
            </a:extLst>
          </p:cNvPr>
          <p:cNvSpPr/>
          <p:nvPr/>
        </p:nvSpPr>
        <p:spPr bwMode="auto">
          <a:xfrm>
            <a:off x="8532828" y="163636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id="{C023C48D-2FC1-5D47-AB96-CF3F594CF8B8}"/>
              </a:ext>
            </a:extLst>
          </p:cNvPr>
          <p:cNvSpPr>
            <a:spLocks noChangeAspect="1"/>
          </p:cNvSpPr>
          <p:nvPr/>
        </p:nvSpPr>
        <p:spPr bwMode="auto">
          <a:xfrm>
            <a:off x="6200153" y="3737219"/>
            <a:ext cx="1831061" cy="2517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원하시는 사이즈를 쉽게 찾으세요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1" name="직사각형 170">
            <a:extLst>
              <a:ext uri="{FF2B5EF4-FFF2-40B4-BE49-F238E27FC236}">
                <a16:creationId xmlns:a16="http://schemas.microsoft.com/office/drawing/2014/main" id="{69948326-66DC-294E-82D4-30D2812D7930}"/>
              </a:ext>
            </a:extLst>
          </p:cNvPr>
          <p:cNvSpPr>
            <a:spLocks noChangeAspect="1"/>
          </p:cNvSpPr>
          <p:nvPr/>
        </p:nvSpPr>
        <p:spPr bwMode="auto">
          <a:xfrm>
            <a:off x="8116309" y="3765212"/>
            <a:ext cx="843901" cy="25737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eaLnBrk="0" latinLnBrk="0" hangingPunct="0"/>
            <a:r>
              <a:rPr lang="ko-KR" altLang="en-US" sz="900" b="1" dirty="0">
                <a:latin typeface="Trebuchet MS" pitchFamily="34" charset="0"/>
              </a:rPr>
              <a:t>사이즈 가이드</a:t>
            </a:r>
            <a:endParaRPr lang="en-US" altLang="ko-KR" sz="900" b="1" dirty="0">
              <a:latin typeface="Trebuchet MS" pitchFamily="34" charset="0"/>
            </a:endParaRPr>
          </a:p>
        </p:txBody>
      </p:sp>
      <p:sp>
        <p:nvSpPr>
          <p:cNvPr id="172" name="모서리가 둥근 직사각형 171">
            <a:extLst>
              <a:ext uri="{FF2B5EF4-FFF2-40B4-BE49-F238E27FC236}">
                <a16:creationId xmlns:a16="http://schemas.microsoft.com/office/drawing/2014/main" id="{BD702DC6-0417-E64A-8A4E-7987CEE96DCB}"/>
              </a:ext>
            </a:extLst>
          </p:cNvPr>
          <p:cNvSpPr/>
          <p:nvPr/>
        </p:nvSpPr>
        <p:spPr>
          <a:xfrm>
            <a:off x="6203368" y="4923083"/>
            <a:ext cx="378620" cy="275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defTabSz="128016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lang="ko-KR" altLang="en-US" sz="900" dirty="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수량</a:t>
            </a:r>
          </a:p>
        </p:txBody>
      </p: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7F7E441A-2CC4-624F-BFED-B1242F6C9BC9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8" y="5495163"/>
            <a:ext cx="1023159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dirty="0">
                <a:solidFill>
                  <a:schemeClr val="bg1"/>
                </a:solidFill>
                <a:latin typeface="Trebuchet MS" pitchFamily="34" charset="0"/>
              </a:rPr>
              <a:t>장바구니 담기</a:t>
            </a:r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4" name="직사각형 173">
            <a:extLst>
              <a:ext uri="{FF2B5EF4-FFF2-40B4-BE49-F238E27FC236}">
                <a16:creationId xmlns:a16="http://schemas.microsoft.com/office/drawing/2014/main" id="{F14F1173-5E70-2547-88DC-13A71075B21A}"/>
              </a:ext>
            </a:extLst>
          </p:cNvPr>
          <p:cNvSpPr>
            <a:spLocks noChangeAspect="1"/>
          </p:cNvSpPr>
          <p:nvPr/>
        </p:nvSpPr>
        <p:spPr bwMode="auto">
          <a:xfrm>
            <a:off x="8506318" y="5490740"/>
            <a:ext cx="337751" cy="3153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5" name="하트 64">
            <a:extLst>
              <a:ext uri="{FF2B5EF4-FFF2-40B4-BE49-F238E27FC236}">
                <a16:creationId xmlns:a16="http://schemas.microsoft.com/office/drawing/2014/main" id="{A83CF21F-A9AE-6443-BE2F-1B5C97F8251A}"/>
              </a:ext>
            </a:extLst>
          </p:cNvPr>
          <p:cNvSpPr/>
          <p:nvPr/>
        </p:nvSpPr>
        <p:spPr>
          <a:xfrm>
            <a:off x="8592906" y="5580234"/>
            <a:ext cx="124705" cy="109359"/>
          </a:xfrm>
          <a:prstGeom prst="hear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240B5243-24E8-084A-8ED1-ADE681758748}"/>
              </a:ext>
            </a:extLst>
          </p:cNvPr>
          <p:cNvSpPr/>
          <p:nvPr/>
        </p:nvSpPr>
        <p:spPr bwMode="auto">
          <a:xfrm>
            <a:off x="6902044" y="2569317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6C3AD5BB-1614-C64C-9AE9-9FD6C77CDAF6}"/>
              </a:ext>
            </a:extLst>
          </p:cNvPr>
          <p:cNvSpPr/>
          <p:nvPr/>
        </p:nvSpPr>
        <p:spPr bwMode="auto">
          <a:xfrm>
            <a:off x="8765876" y="258303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914E6B2D-1D63-054A-AA7F-9B52EA6FBD32}"/>
              </a:ext>
            </a:extLst>
          </p:cNvPr>
          <p:cNvSpPr/>
          <p:nvPr/>
        </p:nvSpPr>
        <p:spPr bwMode="auto">
          <a:xfrm>
            <a:off x="6131183" y="2850930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79" name="직사각형 178">
            <a:extLst>
              <a:ext uri="{FF2B5EF4-FFF2-40B4-BE49-F238E27FC236}">
                <a16:creationId xmlns:a16="http://schemas.microsoft.com/office/drawing/2014/main" id="{E43EADD5-CDD9-2E4D-9DCF-7888CE946294}"/>
              </a:ext>
            </a:extLst>
          </p:cNvPr>
          <p:cNvSpPr>
            <a:spLocks noChangeAspect="1"/>
          </p:cNvSpPr>
          <p:nvPr/>
        </p:nvSpPr>
        <p:spPr bwMode="auto">
          <a:xfrm>
            <a:off x="6203367" y="5850202"/>
            <a:ext cx="2634251" cy="19877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latin typeface="Trebuchet MS" pitchFamily="34" charset="0"/>
              </a:rPr>
              <a:t>5</a:t>
            </a:r>
            <a:r>
              <a:rPr lang="ko-KR" altLang="en-US" sz="900" dirty="0">
                <a:latin typeface="Trebuchet MS" pitchFamily="34" charset="0"/>
              </a:rPr>
              <a:t>만원 이상 구매</a:t>
            </a:r>
            <a:r>
              <a:rPr lang="en-US" altLang="ko-KR" sz="900" dirty="0">
                <a:latin typeface="Trebuchet MS" pitchFamily="34" charset="0"/>
              </a:rPr>
              <a:t> </a:t>
            </a:r>
            <a:r>
              <a:rPr lang="ko-KR" altLang="en-US" sz="900" dirty="0">
                <a:latin typeface="Trebuchet MS" pitchFamily="34" charset="0"/>
              </a:rPr>
              <a:t>시 무료배송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F8F59C14-FE5F-6046-8E25-A2795FE1B31A}"/>
              </a:ext>
            </a:extLst>
          </p:cNvPr>
          <p:cNvSpPr/>
          <p:nvPr/>
        </p:nvSpPr>
        <p:spPr bwMode="auto">
          <a:xfrm>
            <a:off x="6072681" y="3657558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EA57513D-0001-444F-BE5B-4D23515D0C3C}"/>
              </a:ext>
            </a:extLst>
          </p:cNvPr>
          <p:cNvSpPr/>
          <p:nvPr/>
        </p:nvSpPr>
        <p:spPr bwMode="auto">
          <a:xfrm>
            <a:off x="8882983" y="369637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2A7A835D-C47C-5148-B9AD-590FE2A0582F}"/>
              </a:ext>
            </a:extLst>
          </p:cNvPr>
          <p:cNvSpPr/>
          <p:nvPr/>
        </p:nvSpPr>
        <p:spPr bwMode="auto">
          <a:xfrm>
            <a:off x="6072681" y="4880549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482553CE-CB0E-D449-9E2E-D2A28DC41789}"/>
              </a:ext>
            </a:extLst>
          </p:cNvPr>
          <p:cNvSpPr/>
          <p:nvPr/>
        </p:nvSpPr>
        <p:spPr>
          <a:xfrm>
            <a:off x="6142835" y="2326465"/>
            <a:ext cx="1340969" cy="167091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A6007D15-CEE0-B54D-9664-CF3FD1DEFFC9}"/>
              </a:ext>
            </a:extLst>
          </p:cNvPr>
          <p:cNvSpPr/>
          <p:nvPr/>
        </p:nvSpPr>
        <p:spPr bwMode="auto">
          <a:xfrm>
            <a:off x="7324334" y="234088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9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42764981-1AD9-1944-A77A-77018C136217}"/>
              </a:ext>
            </a:extLst>
          </p:cNvPr>
          <p:cNvSpPr/>
          <p:nvPr/>
        </p:nvSpPr>
        <p:spPr bwMode="auto">
          <a:xfrm>
            <a:off x="7678728" y="2078850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10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F962AF67-4D1A-F14F-88DD-562250BB9921}"/>
              </a:ext>
            </a:extLst>
          </p:cNvPr>
          <p:cNvSpPr>
            <a:spLocks noChangeAspect="1"/>
          </p:cNvSpPr>
          <p:nvPr/>
        </p:nvSpPr>
        <p:spPr bwMode="auto">
          <a:xfrm>
            <a:off x="7334281" y="2109307"/>
            <a:ext cx="508973" cy="2092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u="sng" dirty="0" err="1">
                <a:latin typeface="Trebuchet MS" pitchFamily="34" charset="0"/>
              </a:rPr>
              <a:t>더보기</a:t>
            </a:r>
            <a:endParaRPr lang="en-US" altLang="ko-KR" sz="900" u="sng" dirty="0">
              <a:latin typeface="Trebuchet MS" pitchFamily="34" charset="0"/>
            </a:endParaRPr>
          </a:p>
        </p:txBody>
      </p:sp>
      <p:cxnSp>
        <p:nvCxnSpPr>
          <p:cNvPr id="190" name="직선 연결선 29">
            <a:extLst>
              <a:ext uri="{FF2B5EF4-FFF2-40B4-BE49-F238E27FC236}">
                <a16:creationId xmlns:a16="http://schemas.microsoft.com/office/drawing/2014/main" id="{B11F1FE1-7BB9-0A43-93FF-D951001AEAAA}"/>
              </a:ext>
            </a:extLst>
          </p:cNvPr>
          <p:cNvCxnSpPr/>
          <p:nvPr/>
        </p:nvCxnSpPr>
        <p:spPr bwMode="auto">
          <a:xfrm>
            <a:off x="331929" y="1416840"/>
            <a:ext cx="8640000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91" name="직사각형 152">
            <a:extLst>
              <a:ext uri="{FF2B5EF4-FFF2-40B4-BE49-F238E27FC236}">
                <a16:creationId xmlns:a16="http://schemas.microsoft.com/office/drawing/2014/main" id="{E89A1DB0-9DE5-194D-BDAE-C013BC870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1241" y="1303712"/>
            <a:ext cx="399716" cy="19581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192" name="직선 연결선 76">
            <a:extLst>
              <a:ext uri="{FF2B5EF4-FFF2-40B4-BE49-F238E27FC236}">
                <a16:creationId xmlns:a16="http://schemas.microsoft.com/office/drawing/2014/main" id="{4C9D9B4C-DE8D-D84A-8709-FFF96BB11436}"/>
              </a:ext>
            </a:extLst>
          </p:cNvPr>
          <p:cNvCxnSpPr/>
          <p:nvPr/>
        </p:nvCxnSpPr>
        <p:spPr bwMode="auto">
          <a:xfrm>
            <a:off x="1085969" y="4548800"/>
            <a:ext cx="2016000" cy="1395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93" name="직사각형 152">
            <a:extLst>
              <a:ext uri="{FF2B5EF4-FFF2-40B4-BE49-F238E27FC236}">
                <a16:creationId xmlns:a16="http://schemas.microsoft.com/office/drawing/2014/main" id="{9EE82F7C-D390-994A-BE26-E0BECA8F25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5975" y="434342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406px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196" name="직선 연결선 76">
            <a:extLst>
              <a:ext uri="{FF2B5EF4-FFF2-40B4-BE49-F238E27FC236}">
                <a16:creationId xmlns:a16="http://schemas.microsoft.com/office/drawing/2014/main" id="{87A24A37-5FE1-0D4B-A7C5-4C4C1466829F}"/>
              </a:ext>
            </a:extLst>
          </p:cNvPr>
          <p:cNvCxnSpPr/>
          <p:nvPr/>
        </p:nvCxnSpPr>
        <p:spPr bwMode="auto">
          <a:xfrm>
            <a:off x="3482281" y="4548800"/>
            <a:ext cx="2016000" cy="1395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97" name="직사각형 152">
            <a:extLst>
              <a:ext uri="{FF2B5EF4-FFF2-40B4-BE49-F238E27FC236}">
                <a16:creationId xmlns:a16="http://schemas.microsoft.com/office/drawing/2014/main" id="{9EE19CBD-6C38-2C40-9C27-2417AA45A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2287" y="434342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406px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198" name="직선 연결선 78">
            <a:extLst>
              <a:ext uri="{FF2B5EF4-FFF2-40B4-BE49-F238E27FC236}">
                <a16:creationId xmlns:a16="http://schemas.microsoft.com/office/drawing/2014/main" id="{06FD58C4-5268-524E-B915-F7D14334E8FE}"/>
              </a:ext>
            </a:extLst>
          </p:cNvPr>
          <p:cNvCxnSpPr/>
          <p:nvPr/>
        </p:nvCxnSpPr>
        <p:spPr bwMode="auto">
          <a:xfrm flipV="1">
            <a:off x="5405249" y="4329099"/>
            <a:ext cx="0" cy="216000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99" name="직사각형 152">
            <a:extLst>
              <a:ext uri="{FF2B5EF4-FFF2-40B4-BE49-F238E27FC236}">
                <a16:creationId xmlns:a16="http://schemas.microsoft.com/office/drawing/2014/main" id="{22893A70-A42B-C547-A098-3CBCCE3EC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1932" y="524296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508px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54546DD3-C8B7-F44C-A4C0-C7E8D1FDCF57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220</a:t>
            </a:r>
          </a:p>
        </p:txBody>
      </p:sp>
      <p:sp>
        <p:nvSpPr>
          <p:cNvPr id="201" name="직사각형 200">
            <a:extLst>
              <a:ext uri="{FF2B5EF4-FFF2-40B4-BE49-F238E27FC236}">
                <a16:creationId xmlns:a16="http://schemas.microsoft.com/office/drawing/2014/main" id="{C3463908-0F12-FF4E-8BE2-377A6C58D96E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230</a:t>
            </a:r>
          </a:p>
        </p:txBody>
      </p:sp>
      <p:sp>
        <p:nvSpPr>
          <p:cNvPr id="202" name="직사각형 201">
            <a:extLst>
              <a:ext uri="{FF2B5EF4-FFF2-40B4-BE49-F238E27FC236}">
                <a16:creationId xmlns:a16="http://schemas.microsoft.com/office/drawing/2014/main" id="{60C96323-A6A8-4D43-888B-7E9B3657B314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240</a:t>
            </a:r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35380FCF-7257-1A46-951B-D65EA262FDE6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250</a:t>
            </a:r>
          </a:p>
        </p:txBody>
      </p:sp>
      <p:sp>
        <p:nvSpPr>
          <p:cNvPr id="204" name="직사각형 203">
            <a:extLst>
              <a:ext uri="{FF2B5EF4-FFF2-40B4-BE49-F238E27FC236}">
                <a16:creationId xmlns:a16="http://schemas.microsoft.com/office/drawing/2014/main" id="{7B0B9C7B-D1BE-9D45-99F7-763C9AB15016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063725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260</a:t>
            </a:r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A87DE1C2-5F97-3141-B6EE-838D76E0BD17}"/>
              </a:ext>
            </a:extLst>
          </p:cNvPr>
          <p:cNvSpPr/>
          <p:nvPr/>
        </p:nvSpPr>
        <p:spPr bwMode="auto">
          <a:xfrm>
            <a:off x="6072681" y="402718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06" name="직사각형 205">
            <a:extLst>
              <a:ext uri="{FF2B5EF4-FFF2-40B4-BE49-F238E27FC236}">
                <a16:creationId xmlns:a16="http://schemas.microsoft.com/office/drawing/2014/main" id="{CD07979D-57FC-B64B-BA11-F711984B9D07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6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270</a:t>
            </a:r>
          </a:p>
        </p:txBody>
      </p:sp>
      <p:sp>
        <p:nvSpPr>
          <p:cNvPr id="207" name="직사각형 206">
            <a:extLst>
              <a:ext uri="{FF2B5EF4-FFF2-40B4-BE49-F238E27FC236}">
                <a16:creationId xmlns:a16="http://schemas.microsoft.com/office/drawing/2014/main" id="{6111B243-F816-844B-8B7A-526A0BEECFCB}"/>
              </a:ext>
            </a:extLst>
          </p:cNvPr>
          <p:cNvSpPr>
            <a:spLocks noChangeAspect="1"/>
          </p:cNvSpPr>
          <p:nvPr/>
        </p:nvSpPr>
        <p:spPr bwMode="auto">
          <a:xfrm>
            <a:off x="6733947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280</a:t>
            </a:r>
          </a:p>
        </p:txBody>
      </p:sp>
      <p:sp>
        <p:nvSpPr>
          <p:cNvPr id="208" name="직사각형 207">
            <a:extLst>
              <a:ext uri="{FF2B5EF4-FFF2-40B4-BE49-F238E27FC236}">
                <a16:creationId xmlns:a16="http://schemas.microsoft.com/office/drawing/2014/main" id="{E39A6718-687B-E14E-9113-BC27515AA3D8}"/>
              </a:ext>
            </a:extLst>
          </p:cNvPr>
          <p:cNvSpPr>
            <a:spLocks noChangeAspect="1"/>
          </p:cNvSpPr>
          <p:nvPr/>
        </p:nvSpPr>
        <p:spPr bwMode="auto">
          <a:xfrm>
            <a:off x="727097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290</a:t>
            </a:r>
          </a:p>
        </p:txBody>
      </p:sp>
      <p:sp>
        <p:nvSpPr>
          <p:cNvPr id="209" name="직사각형 208">
            <a:extLst>
              <a:ext uri="{FF2B5EF4-FFF2-40B4-BE49-F238E27FC236}">
                <a16:creationId xmlns:a16="http://schemas.microsoft.com/office/drawing/2014/main" id="{42242DF2-1432-1742-A5D2-F32F5E41391A}"/>
              </a:ext>
            </a:extLst>
          </p:cNvPr>
          <p:cNvSpPr>
            <a:spLocks noChangeAspect="1"/>
          </p:cNvSpPr>
          <p:nvPr/>
        </p:nvSpPr>
        <p:spPr bwMode="auto">
          <a:xfrm>
            <a:off x="780800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300</a:t>
            </a:r>
          </a:p>
        </p:txBody>
      </p:sp>
      <p:sp>
        <p:nvSpPr>
          <p:cNvPr id="210" name="직사각형 209">
            <a:extLst>
              <a:ext uri="{FF2B5EF4-FFF2-40B4-BE49-F238E27FC236}">
                <a16:creationId xmlns:a16="http://schemas.microsoft.com/office/drawing/2014/main" id="{5CACC7E1-A0C2-794F-91F3-9808279306F7}"/>
              </a:ext>
            </a:extLst>
          </p:cNvPr>
          <p:cNvSpPr>
            <a:spLocks noChangeAspect="1"/>
          </p:cNvSpPr>
          <p:nvPr/>
        </p:nvSpPr>
        <p:spPr bwMode="auto">
          <a:xfrm>
            <a:off x="8345038" y="4463000"/>
            <a:ext cx="492580" cy="36144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310</a:t>
            </a:r>
          </a:p>
        </p:txBody>
      </p:sp>
      <p:sp>
        <p:nvSpPr>
          <p:cNvPr id="211" name="직사각형 210">
            <a:extLst>
              <a:ext uri="{FF2B5EF4-FFF2-40B4-BE49-F238E27FC236}">
                <a16:creationId xmlns:a16="http://schemas.microsoft.com/office/drawing/2014/main" id="{2204DBFE-4E1E-144B-B4AF-DE822C09E8AE}"/>
              </a:ext>
            </a:extLst>
          </p:cNvPr>
          <p:cNvSpPr>
            <a:spLocks noChangeAspect="1"/>
          </p:cNvSpPr>
          <p:nvPr/>
        </p:nvSpPr>
        <p:spPr bwMode="auto">
          <a:xfrm>
            <a:off x="6531905" y="4933399"/>
            <a:ext cx="492580" cy="25545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1000" i="1" dirty="0">
                <a:latin typeface="Trebuchet MS" pitchFamily="34" charset="0"/>
              </a:rPr>
              <a:t>1</a:t>
            </a:r>
          </a:p>
        </p:txBody>
      </p:sp>
      <p:sp>
        <p:nvSpPr>
          <p:cNvPr id="212" name="직사각형 211">
            <a:extLst>
              <a:ext uri="{FF2B5EF4-FFF2-40B4-BE49-F238E27FC236}">
                <a16:creationId xmlns:a16="http://schemas.microsoft.com/office/drawing/2014/main" id="{2C0FE6A1-6319-4544-AED5-16AF1D6C1435}"/>
              </a:ext>
            </a:extLst>
          </p:cNvPr>
          <p:cNvSpPr>
            <a:spLocks noChangeAspect="1"/>
          </p:cNvSpPr>
          <p:nvPr/>
        </p:nvSpPr>
        <p:spPr bwMode="auto">
          <a:xfrm>
            <a:off x="702468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-</a:t>
            </a:r>
          </a:p>
        </p:txBody>
      </p:sp>
      <p:sp>
        <p:nvSpPr>
          <p:cNvPr id="213" name="직사각형 212">
            <a:extLst>
              <a:ext uri="{FF2B5EF4-FFF2-40B4-BE49-F238E27FC236}">
                <a16:creationId xmlns:a16="http://schemas.microsoft.com/office/drawing/2014/main" id="{8444EBBB-714A-5D41-BFE3-136006F87718}"/>
              </a:ext>
            </a:extLst>
          </p:cNvPr>
          <p:cNvSpPr>
            <a:spLocks noChangeAspect="1"/>
          </p:cNvSpPr>
          <p:nvPr/>
        </p:nvSpPr>
        <p:spPr bwMode="auto">
          <a:xfrm>
            <a:off x="7517267" y="4933399"/>
            <a:ext cx="492580" cy="25421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i="1" dirty="0">
                <a:latin typeface="Trebuchet MS" pitchFamily="34" charset="0"/>
              </a:rPr>
              <a:t>+</a:t>
            </a:r>
          </a:p>
        </p:txBody>
      </p:sp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B6DE96C9-479C-444A-BDE9-974988E301BB}"/>
              </a:ext>
            </a:extLst>
          </p:cNvPr>
          <p:cNvSpPr>
            <a:spLocks noChangeAspect="1"/>
          </p:cNvSpPr>
          <p:nvPr/>
        </p:nvSpPr>
        <p:spPr bwMode="auto">
          <a:xfrm>
            <a:off x="6196917" y="5204960"/>
            <a:ext cx="215695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10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개까지 </a:t>
            </a:r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구매가능합니다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.</a:t>
            </a: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4940BFE7-E1F7-6949-A23E-27505AEC265C}"/>
              </a:ext>
            </a:extLst>
          </p:cNvPr>
          <p:cNvSpPr>
            <a:spLocks noChangeAspect="1"/>
          </p:cNvSpPr>
          <p:nvPr/>
        </p:nvSpPr>
        <p:spPr bwMode="auto">
          <a:xfrm>
            <a:off x="7892317" y="1679004"/>
            <a:ext cx="867870" cy="24806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solidFill>
                  <a:srgbClr val="00B0F0"/>
                </a:solidFill>
                <a:latin typeface="Trebuchet MS" pitchFamily="34" charset="0"/>
              </a:rPr>
              <a:t>재활용 소재</a:t>
            </a:r>
            <a:endParaRPr lang="en-US" altLang="ko-KR" sz="900" dirty="0">
              <a:solidFill>
                <a:srgbClr val="00B0F0"/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16" name="직사각형 215">
            <a:extLst>
              <a:ext uri="{FF2B5EF4-FFF2-40B4-BE49-F238E27FC236}">
                <a16:creationId xmlns:a16="http://schemas.microsoft.com/office/drawing/2014/main" id="{314D1855-3471-3042-8419-52218705885C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1887205"/>
            <a:ext cx="897565" cy="202860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유니섹스 </a:t>
            </a:r>
            <a:endParaRPr lang="en-US" altLang="ko-KR" sz="900" dirty="0">
              <a:latin typeface="Trebuchet MS" pitchFamily="34" charset="0"/>
            </a:endParaRPr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491D111D-35A5-9849-8A63-8476D29A332F}"/>
              </a:ext>
            </a:extLst>
          </p:cNvPr>
          <p:cNvSpPr/>
          <p:nvPr/>
        </p:nvSpPr>
        <p:spPr bwMode="auto">
          <a:xfrm>
            <a:off x="6684038" y="1906716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569811A6-80B2-9342-8C60-B2C4DB8194E4}"/>
              </a:ext>
            </a:extLst>
          </p:cNvPr>
          <p:cNvSpPr>
            <a:spLocks noChangeAspect="1"/>
          </p:cNvSpPr>
          <p:nvPr/>
        </p:nvSpPr>
        <p:spPr bwMode="auto">
          <a:xfrm>
            <a:off x="6200435" y="2104547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900" dirty="0">
                <a:latin typeface="Trebuchet MS" pitchFamily="34" charset="0"/>
              </a:rPr>
              <a:t>올 가을 히트 상품</a:t>
            </a:r>
            <a:r>
              <a:rPr lang="en-US" altLang="ko-KR" sz="900" dirty="0">
                <a:latin typeface="Trebuchet MS" pitchFamily="34" charset="0"/>
              </a:rPr>
              <a:t>!</a:t>
            </a:r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92E244C1-29AE-2846-8C8A-E24D24860F3B}"/>
              </a:ext>
            </a:extLst>
          </p:cNvPr>
          <p:cNvSpPr>
            <a:spLocks noChangeAspect="1"/>
          </p:cNvSpPr>
          <p:nvPr/>
        </p:nvSpPr>
        <p:spPr bwMode="auto">
          <a:xfrm>
            <a:off x="7257899" y="5496364"/>
            <a:ext cx="1168031" cy="315350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b="1" dirty="0" err="1">
                <a:latin typeface="Trebuchet MS" pitchFamily="34" charset="0"/>
              </a:rPr>
              <a:t>바로구매</a:t>
            </a:r>
            <a:endParaRPr lang="en-US" altLang="ko-KR" b="1" dirty="0">
              <a:latin typeface="Trebuchet MS" pitchFamily="34" charset="0"/>
            </a:endParaRPr>
          </a:p>
        </p:txBody>
      </p:sp>
      <p:sp>
        <p:nvSpPr>
          <p:cNvPr id="220" name="직사각형 219">
            <a:extLst>
              <a:ext uri="{FF2B5EF4-FFF2-40B4-BE49-F238E27FC236}">
                <a16:creationId xmlns:a16="http://schemas.microsoft.com/office/drawing/2014/main" id="{0A6B29FF-8E9C-7B41-AD7B-DE6F3293734F}"/>
              </a:ext>
            </a:extLst>
          </p:cNvPr>
          <p:cNvSpPr>
            <a:spLocks noChangeAspect="1"/>
          </p:cNvSpPr>
          <p:nvPr/>
        </p:nvSpPr>
        <p:spPr bwMode="auto">
          <a:xfrm>
            <a:off x="6206051" y="6304206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배송정보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221" name="직사각형 220">
            <a:extLst>
              <a:ext uri="{FF2B5EF4-FFF2-40B4-BE49-F238E27FC236}">
                <a16:creationId xmlns:a16="http://schemas.microsoft.com/office/drawing/2014/main" id="{878CA558-563A-3C41-81FF-19623B2622D0}"/>
              </a:ext>
            </a:extLst>
          </p:cNvPr>
          <p:cNvSpPr>
            <a:spLocks noChangeAspect="1"/>
          </p:cNvSpPr>
          <p:nvPr/>
        </p:nvSpPr>
        <p:spPr bwMode="auto">
          <a:xfrm>
            <a:off x="7495418" y="6308371"/>
            <a:ext cx="1232774" cy="225974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900" u="sng" dirty="0">
                <a:latin typeface="Trebuchet MS" pitchFamily="34" charset="0"/>
              </a:rPr>
              <a:t>교환</a:t>
            </a:r>
            <a:r>
              <a:rPr lang="en-US" altLang="ko-KR" sz="900" u="sng" dirty="0">
                <a:latin typeface="Trebuchet MS" pitchFamily="34" charset="0"/>
              </a:rPr>
              <a:t>/</a:t>
            </a:r>
            <a:r>
              <a:rPr lang="ko-KR" altLang="en-US" sz="900" u="sng" dirty="0">
                <a:latin typeface="Trebuchet MS" pitchFamily="34" charset="0"/>
              </a:rPr>
              <a:t>반품</a:t>
            </a:r>
            <a:endParaRPr lang="en-US" altLang="ko-KR" sz="900" u="sng" dirty="0">
              <a:latin typeface="Trebuchet MS" pitchFamily="34" charset="0"/>
            </a:endParaRPr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DC23316B-F261-CB42-A162-10C0A1B507EF}"/>
              </a:ext>
            </a:extLst>
          </p:cNvPr>
          <p:cNvSpPr/>
          <p:nvPr/>
        </p:nvSpPr>
        <p:spPr bwMode="auto">
          <a:xfrm>
            <a:off x="6427771" y="6246545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33E6B37E-4F5D-F04E-86C8-162764D7CDE0}"/>
              </a:ext>
            </a:extLst>
          </p:cNvPr>
          <p:cNvSpPr/>
          <p:nvPr/>
        </p:nvSpPr>
        <p:spPr bwMode="auto">
          <a:xfrm>
            <a:off x="8334664" y="6218601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24" name="직사각형 223">
            <a:extLst>
              <a:ext uri="{FF2B5EF4-FFF2-40B4-BE49-F238E27FC236}">
                <a16:creationId xmlns:a16="http://schemas.microsoft.com/office/drawing/2014/main" id="{44993E2C-2450-BB49-A70D-CC382C594645}"/>
              </a:ext>
            </a:extLst>
          </p:cNvPr>
          <p:cNvSpPr>
            <a:spLocks noChangeAspect="1"/>
          </p:cNvSpPr>
          <p:nvPr/>
        </p:nvSpPr>
        <p:spPr bwMode="auto">
          <a:xfrm>
            <a:off x="6205380" y="6025316"/>
            <a:ext cx="1057464" cy="23899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u="sng" dirty="0">
                <a:latin typeface="Trebuchet MS" pitchFamily="34" charset="0"/>
              </a:rPr>
              <a:t>입고 알림 신청</a:t>
            </a:r>
            <a:endParaRPr lang="en-US" altLang="ko-KR" sz="1000" b="1" u="sng" dirty="0">
              <a:latin typeface="Trebuchet MS" pitchFamily="34" charset="0"/>
            </a:endParaRPr>
          </a:p>
        </p:txBody>
      </p:sp>
      <p:sp>
        <p:nvSpPr>
          <p:cNvPr id="228" name="직사각형 227">
            <a:extLst>
              <a:ext uri="{FF2B5EF4-FFF2-40B4-BE49-F238E27FC236}">
                <a16:creationId xmlns:a16="http://schemas.microsoft.com/office/drawing/2014/main" id="{C032C4FF-D4F7-AB45-A380-4089B1DE4FBC}"/>
              </a:ext>
            </a:extLst>
          </p:cNvPr>
          <p:cNvSpPr/>
          <p:nvPr/>
        </p:nvSpPr>
        <p:spPr>
          <a:xfrm>
            <a:off x="244045" y="548680"/>
            <a:ext cx="8856462" cy="6037113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D3BDC0-F070-E541-AD8F-139CE8BC9EC9}"/>
              </a:ext>
            </a:extLst>
          </p:cNvPr>
          <p:cNvSpPr/>
          <p:nvPr/>
        </p:nvSpPr>
        <p:spPr>
          <a:xfrm>
            <a:off x="3010646" y="2447789"/>
            <a:ext cx="3484137" cy="22446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7FC4368-431D-974E-AAE5-F122A37C8A9A}"/>
              </a:ext>
            </a:extLst>
          </p:cNvPr>
          <p:cNvSpPr>
            <a:spLocks noChangeAspect="1"/>
          </p:cNvSpPr>
          <p:nvPr/>
        </p:nvSpPr>
        <p:spPr bwMode="auto">
          <a:xfrm>
            <a:off x="3042800" y="2788960"/>
            <a:ext cx="3388226" cy="28321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교환</a:t>
            </a:r>
            <a:r>
              <a:rPr lang="en-US" altLang="ko-KR" sz="1200" b="1" dirty="0">
                <a:latin typeface="Trebuchet MS" pitchFamily="34" charset="0"/>
              </a:rPr>
              <a:t>/</a:t>
            </a:r>
            <a:r>
              <a:rPr lang="ko-KR" altLang="en-US" sz="1200" b="1" dirty="0">
                <a:latin typeface="Trebuchet MS" pitchFamily="34" charset="0"/>
              </a:rPr>
              <a:t>반품</a:t>
            </a:r>
            <a:endParaRPr lang="en-US" altLang="ko-KR" sz="1200" b="1" dirty="0">
              <a:latin typeface="Trebuchet MS" pitchFamily="34" charset="0"/>
            </a:endParaRPr>
          </a:p>
        </p:txBody>
      </p:sp>
      <p:sp>
        <p:nvSpPr>
          <p:cNvPr id="9" name="직사각형 152">
            <a:extLst>
              <a:ext uri="{FF2B5EF4-FFF2-40B4-BE49-F238E27FC236}">
                <a16:creationId xmlns:a16="http://schemas.microsoft.com/office/drawing/2014/main" id="{7FB79A71-5A04-DE4F-8629-20BB6641A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5981" y="2496051"/>
            <a:ext cx="468802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36000" tIns="36000" rIns="36000" bIns="36000" anchor="t" anchorCtr="0">
            <a:spAutoFit/>
          </a:bodyPr>
          <a:lstStyle/>
          <a:p>
            <a:pPr algn="ctr"/>
            <a:r>
              <a:rPr lang="en-US" altLang="ko-KR" sz="1000" b="1" dirty="0">
                <a:latin typeface="Trebuchet MS" pitchFamily="34" charset="0"/>
              </a:rPr>
              <a:t>X</a:t>
            </a:r>
          </a:p>
        </p:txBody>
      </p:sp>
      <p:sp>
        <p:nvSpPr>
          <p:cNvPr id="229" name="직사각형 228">
            <a:extLst>
              <a:ext uri="{FF2B5EF4-FFF2-40B4-BE49-F238E27FC236}">
                <a16:creationId xmlns:a16="http://schemas.microsoft.com/office/drawing/2014/main" id="{DCD9A698-896B-4047-B1D7-888078C30CE4}"/>
              </a:ext>
            </a:extLst>
          </p:cNvPr>
          <p:cNvSpPr/>
          <p:nvPr/>
        </p:nvSpPr>
        <p:spPr>
          <a:xfrm>
            <a:off x="3137910" y="3280582"/>
            <a:ext cx="3202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받아보신 상품의 사이즈가 맞지 않거나 제품 하자</a:t>
            </a:r>
            <a:r>
              <a:rPr lang="en-US" altLang="ko-KR" sz="900" dirty="0"/>
              <a:t>,</a:t>
            </a:r>
            <a:r>
              <a:rPr lang="ko-KR" altLang="en-US" sz="900" dirty="0"/>
              <a:t> 단순 변심 등의 사유 발생 시 교환 및 반품 신청이 가능합니다</a:t>
            </a:r>
            <a:r>
              <a:rPr lang="en-US" altLang="ko-KR" sz="900" dirty="0"/>
              <a:t>.</a:t>
            </a:r>
            <a:r>
              <a:rPr lang="ko-KR" altLang="en-US" sz="900" dirty="0"/>
              <a:t> </a:t>
            </a:r>
            <a:endParaRPr lang="en-US" altLang="ko-KR" sz="900" dirty="0"/>
          </a:p>
          <a:p>
            <a:r>
              <a:rPr lang="ko-KR" altLang="en-US" sz="900" dirty="0"/>
              <a:t>* 교환 및 반품 사유가 고객 귀책일 경우 교환</a:t>
            </a:r>
            <a:r>
              <a:rPr lang="en-US" altLang="ko-KR" sz="900" dirty="0"/>
              <a:t>/</a:t>
            </a:r>
            <a:r>
              <a:rPr lang="ko-KR" altLang="en-US" sz="900" dirty="0"/>
              <a:t>반품 배송비가 추가로 발생할 수 있습니다</a:t>
            </a:r>
            <a:r>
              <a:rPr lang="en-US" altLang="ko-KR" sz="900" dirty="0"/>
              <a:t>.</a:t>
            </a:r>
          </a:p>
          <a:p>
            <a:r>
              <a:rPr lang="en-US" altLang="ko-KR" sz="900" dirty="0"/>
              <a:t>* </a:t>
            </a:r>
            <a:r>
              <a:rPr lang="ko-KR" altLang="en-US" sz="900" dirty="0"/>
              <a:t>카드결제의 경우 </a:t>
            </a:r>
            <a:r>
              <a:rPr lang="ko-KR" altLang="en-US" sz="900" dirty="0" err="1"/>
              <a:t>반품완료</a:t>
            </a:r>
            <a:r>
              <a:rPr lang="ko-KR" altLang="en-US" sz="900" dirty="0"/>
              <a:t> 후 카드사에 따라 </a:t>
            </a:r>
            <a:r>
              <a:rPr lang="ko-KR" altLang="en-US" sz="900" dirty="0" err="1"/>
              <a:t>환불확인이</a:t>
            </a:r>
            <a:r>
              <a:rPr lang="ko-KR" altLang="en-US" sz="900" dirty="0"/>
              <a:t> </a:t>
            </a:r>
            <a:r>
              <a:rPr lang="en-US" altLang="ko-KR" sz="900" dirty="0"/>
              <a:t>3-5</a:t>
            </a:r>
            <a:r>
              <a:rPr lang="ko-KR" altLang="en-US" sz="900" dirty="0"/>
              <a:t>일 소요될 수 있습니다</a:t>
            </a:r>
            <a:r>
              <a:rPr lang="en-US" altLang="ko-KR" sz="900" dirty="0"/>
              <a:t>.</a:t>
            </a:r>
          </a:p>
        </p:txBody>
      </p:sp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DP_000000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1" name="타원 230">
            <a:extLst>
              <a:ext uri="{FF2B5EF4-FFF2-40B4-BE49-F238E27FC236}">
                <a16:creationId xmlns:a16="http://schemas.microsoft.com/office/drawing/2014/main" id="{DD97BF5E-4154-464C-A0F6-DFB73CB4FCDC}"/>
              </a:ext>
            </a:extLst>
          </p:cNvPr>
          <p:cNvSpPr/>
          <p:nvPr/>
        </p:nvSpPr>
        <p:spPr bwMode="auto">
          <a:xfrm>
            <a:off x="6035833" y="2478203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교환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/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반품 안내 레이어 팝업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74613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/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클릭 시 레이어 팝업 닫힌 후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부모창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유지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신발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886E165C-5CA9-D541-9C8C-81619E092C94}"/>
              </a:ext>
            </a:extLst>
          </p:cNvPr>
          <p:cNvSpPr/>
          <p:nvPr/>
        </p:nvSpPr>
        <p:spPr>
          <a:xfrm>
            <a:off x="425370" y="683694"/>
            <a:ext cx="7020780" cy="604639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FC298EED-87D1-C543-9925-ED94C3DF2BE7}"/>
              </a:ext>
            </a:extLst>
          </p:cNvPr>
          <p:cNvSpPr>
            <a:spLocks noChangeAspect="1"/>
          </p:cNvSpPr>
          <p:nvPr/>
        </p:nvSpPr>
        <p:spPr bwMode="auto">
          <a:xfrm>
            <a:off x="457524" y="913644"/>
            <a:ext cx="6988626" cy="283218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ko-KR" altLang="en-US" sz="1200" b="1" dirty="0">
                <a:latin typeface="Trebuchet MS" pitchFamily="34" charset="0"/>
              </a:rPr>
              <a:t>신발 사이즈 차트</a:t>
            </a:r>
            <a:endParaRPr lang="en-US" altLang="ko-KR" sz="1200" b="1" dirty="0">
              <a:latin typeface="Trebuchet MS" pitchFamily="34" charset="0"/>
            </a:endParaRPr>
          </a:p>
        </p:txBody>
      </p:sp>
      <p:sp>
        <p:nvSpPr>
          <p:cNvPr id="115" name="직사각형 152">
            <a:extLst>
              <a:ext uri="{FF2B5EF4-FFF2-40B4-BE49-F238E27FC236}">
                <a16:creationId xmlns:a16="http://schemas.microsoft.com/office/drawing/2014/main" id="{83F90DDF-121B-C846-852D-AE4862C5E1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7348" y="731957"/>
            <a:ext cx="468802" cy="226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36000" tIns="36000" rIns="36000" bIns="36000" anchor="t" anchorCtr="0">
            <a:spAutoFit/>
          </a:bodyPr>
          <a:lstStyle/>
          <a:p>
            <a:pPr algn="ctr"/>
            <a:r>
              <a:rPr lang="en-US" altLang="ko-KR" sz="1000" b="1" dirty="0">
                <a:latin typeface="Trebuchet MS" pitchFamily="34" charset="0"/>
              </a:rPr>
              <a:t>X</a:t>
            </a: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7B7DAE65-60C5-F14D-B288-BD03B3930F05}"/>
              </a:ext>
            </a:extLst>
          </p:cNvPr>
          <p:cNvSpPr/>
          <p:nvPr/>
        </p:nvSpPr>
        <p:spPr>
          <a:xfrm>
            <a:off x="552634" y="1205948"/>
            <a:ext cx="6758502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dirty="0"/>
              <a:t>사이즈 측정 방법 </a:t>
            </a:r>
            <a:r>
              <a:rPr lang="ko-KR" altLang="en-US" sz="1000" b="1" dirty="0" err="1"/>
              <a:t>ㅣ</a:t>
            </a:r>
            <a:r>
              <a:rPr lang="ko-KR" altLang="en-US" sz="1000" b="1" dirty="0"/>
              <a:t> 성인</a:t>
            </a:r>
            <a:endParaRPr lang="en-US" altLang="ko-KR" sz="1000" b="1" dirty="0"/>
          </a:p>
          <a:p>
            <a:r>
              <a:rPr lang="ko-KR" altLang="en-US" sz="900" dirty="0" err="1"/>
              <a:t>컨버스</a:t>
            </a:r>
            <a:r>
              <a:rPr lang="ko-KR" altLang="en-US" sz="900" dirty="0"/>
              <a:t> </a:t>
            </a:r>
            <a:r>
              <a:rPr lang="ko-KR" altLang="en-US" sz="900" dirty="0" err="1"/>
              <a:t>사이즈표는</a:t>
            </a:r>
            <a:r>
              <a:rPr lang="ko-KR" altLang="en-US" sz="900" dirty="0"/>
              <a:t> 독특하며 </a:t>
            </a:r>
            <a:r>
              <a:rPr lang="ko-KR" altLang="en-US" sz="900" dirty="0" err="1"/>
              <a:t>스니커의</a:t>
            </a:r>
            <a:r>
              <a:rPr lang="ko-KR" altLang="en-US" sz="900" dirty="0"/>
              <a:t> 종류에 따라 달라집니다</a:t>
            </a:r>
            <a:r>
              <a:rPr lang="en-US" altLang="ko-KR" sz="900" dirty="0"/>
              <a:t>.</a:t>
            </a:r>
          </a:p>
          <a:p>
            <a:r>
              <a:rPr lang="ko-KR" altLang="en-US" sz="900" dirty="0"/>
              <a:t>각 제품에 맞는 </a:t>
            </a:r>
            <a:r>
              <a:rPr lang="ko-KR" altLang="en-US" sz="900" dirty="0" err="1"/>
              <a:t>사이즈표를</a:t>
            </a:r>
            <a:r>
              <a:rPr lang="ko-KR" altLang="en-US" sz="900" dirty="0"/>
              <a:t> 사용하는지 확인하세요</a:t>
            </a:r>
            <a:r>
              <a:rPr lang="en-US" altLang="ko-KR" sz="900" dirty="0"/>
              <a:t>.</a:t>
            </a:r>
          </a:p>
          <a:p>
            <a:endParaRPr lang="en-US" altLang="ko-KR" sz="900" dirty="0"/>
          </a:p>
          <a:p>
            <a:r>
              <a:rPr lang="ko-KR" altLang="en-US" sz="900" dirty="0" err="1"/>
              <a:t>스니커를</a:t>
            </a:r>
            <a:r>
              <a:rPr lang="ko-KR" altLang="en-US" sz="900" dirty="0"/>
              <a:t> 신을 때 착용할 양말을 신고 오후에 발 사이즈를 측정하세요</a:t>
            </a:r>
            <a:r>
              <a:rPr lang="en-US" altLang="ko-KR" sz="900" dirty="0"/>
              <a:t>.(</a:t>
            </a:r>
            <a:r>
              <a:rPr lang="ko-KR" altLang="en-US" sz="900" dirty="0"/>
              <a:t>하루를 보내는 동안 발이 붓는 것이 보통입니다</a:t>
            </a:r>
            <a:r>
              <a:rPr lang="en-US" altLang="ko-KR" sz="900" dirty="0"/>
              <a:t>)</a:t>
            </a:r>
          </a:p>
          <a:p>
            <a:r>
              <a:rPr lang="ko-KR" altLang="en-US" sz="900" dirty="0"/>
              <a:t>측정하기 전 체중을 발에 골고루 실으세요</a:t>
            </a:r>
            <a:r>
              <a:rPr lang="en-US" altLang="ko-KR" sz="900" dirty="0"/>
              <a:t>.</a:t>
            </a:r>
          </a:p>
        </p:txBody>
      </p:sp>
      <p:sp>
        <p:nvSpPr>
          <p:cNvPr id="184" name="아래쪽 화살표[D] 183">
            <a:extLst>
              <a:ext uri="{FF2B5EF4-FFF2-40B4-BE49-F238E27FC236}">
                <a16:creationId xmlns:a16="http://schemas.microsoft.com/office/drawing/2014/main" id="{CD679C9C-9BC0-5647-B12E-048C5AA4557A}"/>
              </a:ext>
            </a:extLst>
          </p:cNvPr>
          <p:cNvSpPr/>
          <p:nvPr/>
        </p:nvSpPr>
        <p:spPr>
          <a:xfrm>
            <a:off x="3751864" y="648544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ADCB2A50-4104-F648-8FB3-E33D65437603}"/>
              </a:ext>
            </a:extLst>
          </p:cNvPr>
          <p:cNvSpPr/>
          <p:nvPr/>
        </p:nvSpPr>
        <p:spPr>
          <a:xfrm>
            <a:off x="650394" y="4540838"/>
            <a:ext cx="2014841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/>
              <a:t>Step 1</a:t>
            </a:r>
          </a:p>
          <a:p>
            <a:r>
              <a:rPr lang="ko-KR" altLang="en-US" sz="900" dirty="0"/>
              <a:t>발 뒤꿈치를 벽에 붙인 채 딱딱한 표면 위에서 바로 서고 빈 종이를 벽에 </a:t>
            </a:r>
            <a:r>
              <a:rPr lang="ko-KR" altLang="en-US" sz="900" dirty="0" err="1"/>
              <a:t>딱붙게</a:t>
            </a:r>
            <a:r>
              <a:rPr lang="ko-KR" altLang="en-US" sz="900" dirty="0"/>
              <a:t> 밀착하여 발 아래 두고 바닥에 테이프로 고정시킵니다</a:t>
            </a:r>
            <a:r>
              <a:rPr lang="en-US" altLang="ko-KR" sz="900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FBAC1D-CAD3-A345-901B-B3F76E012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98" y="2123855"/>
            <a:ext cx="6806303" cy="243660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1D4A7D4-2E59-2C41-BC1C-2FF4E73B844B}"/>
              </a:ext>
            </a:extLst>
          </p:cNvPr>
          <p:cNvSpPr/>
          <p:nvPr/>
        </p:nvSpPr>
        <p:spPr>
          <a:xfrm>
            <a:off x="2924463" y="4540838"/>
            <a:ext cx="2014841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/>
              <a:t>Step 2</a:t>
            </a:r>
          </a:p>
          <a:p>
            <a:r>
              <a:rPr lang="ko-KR" altLang="en-US" sz="900" dirty="0"/>
              <a:t>다른 사람이 펜 혹은 연필을 가지고 본인의 발의 가장 큰 부분</a:t>
            </a:r>
            <a:r>
              <a:rPr lang="en-US" altLang="ko-KR" sz="900" dirty="0"/>
              <a:t>(</a:t>
            </a:r>
            <a:r>
              <a:rPr lang="ko-KR" altLang="en-US" sz="900" dirty="0"/>
              <a:t>뒤꿈치에서 발가락까지의 길이</a:t>
            </a:r>
            <a:r>
              <a:rPr lang="en-US" altLang="ko-KR" sz="900" dirty="0"/>
              <a:t>)</a:t>
            </a:r>
            <a:r>
              <a:rPr lang="ko-KR" altLang="en-US" sz="900" dirty="0"/>
              <a:t>을 종이 위에 표시하게 하거나 필요 시 스스로 길이를 잽니다</a:t>
            </a:r>
            <a:r>
              <a:rPr lang="en-US" altLang="ko-KR" sz="900" dirty="0"/>
              <a:t>.</a:t>
            </a:r>
            <a:r>
              <a:rPr lang="ko-KR" altLang="en-US" sz="900" dirty="0"/>
              <a:t> 양쪽 발의 길이가 다를 수 있기 때문에 다른 쪽 발도 같은 방법으로 길이를 잽니다</a:t>
            </a:r>
            <a:r>
              <a:rPr lang="en-US" altLang="ko-KR" sz="900" dirty="0"/>
              <a:t>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55C09F3-7D73-2A4B-A044-487A2078BB3E}"/>
              </a:ext>
            </a:extLst>
          </p:cNvPr>
          <p:cNvSpPr/>
          <p:nvPr/>
        </p:nvSpPr>
        <p:spPr>
          <a:xfrm>
            <a:off x="5249915" y="4540838"/>
            <a:ext cx="201484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b="1" dirty="0"/>
              <a:t>Step 3</a:t>
            </a:r>
          </a:p>
          <a:p>
            <a:r>
              <a:rPr lang="ko-KR" altLang="en-US" sz="900" dirty="0"/>
              <a:t>표시해 둔 뒤꿈치</a:t>
            </a:r>
            <a:r>
              <a:rPr lang="en-US" altLang="ko-KR" sz="900" dirty="0"/>
              <a:t>~</a:t>
            </a:r>
            <a:r>
              <a:rPr lang="ko-KR" altLang="en-US" sz="900" dirty="0"/>
              <a:t>발가락 길이를 자로 재어 각 발의 길이를 측정합니다</a:t>
            </a:r>
            <a:r>
              <a:rPr lang="en-US" altLang="ko-KR" sz="900" dirty="0"/>
              <a:t>.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D451062-388E-5341-99F6-387E32769227}"/>
              </a:ext>
            </a:extLst>
          </p:cNvPr>
          <p:cNvSpPr/>
          <p:nvPr/>
        </p:nvSpPr>
        <p:spPr bwMode="auto">
          <a:xfrm>
            <a:off x="6977348" y="693322"/>
            <a:ext cx="156386" cy="156386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975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4698BB7B-2E3A-1B45-9555-3D07CB21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/>
            <a:r>
              <a:rPr lang="en-US" altLang="ko-KR" sz="1200" b="1" dirty="0">
                <a:solidFill>
                  <a:srgbClr val="000000"/>
                </a:solidFill>
                <a:latin typeface="+mn-ea"/>
              </a:rPr>
              <a:t>PDP(PC)</a:t>
            </a:r>
            <a:endParaRPr lang="en-US" altLang="ko-KR" sz="1200" b="1" dirty="0">
              <a:solidFill>
                <a:srgbClr val="000000"/>
              </a:solidFill>
              <a:latin typeface="+mn-ea"/>
              <a:ea typeface="+mn-ea"/>
              <a:cs typeface="+mn-cs"/>
            </a:endParaRPr>
          </a:p>
        </p:txBody>
      </p:sp>
      <p:graphicFrame>
        <p:nvGraphicFramePr>
          <p:cNvPr id="4" name="Group 90">
            <a:extLst>
              <a:ext uri="{FF2B5EF4-FFF2-40B4-BE49-F238E27FC236}">
                <a16:creationId xmlns:a16="http://schemas.microsoft.com/office/drawing/2014/main" id="{607E2DDB-F494-F64B-8D6B-CF13D5BC5FF2}"/>
              </a:ext>
            </a:extLst>
          </p:cNvPr>
          <p:cNvGraphicFramePr>
            <a:graphicFrameLocks noGrp="1"/>
          </p:cNvGraphicFramePr>
          <p:nvPr/>
        </p:nvGraphicFramePr>
        <p:xfrm>
          <a:off x="11001125" y="133345"/>
          <a:ext cx="944143" cy="287538"/>
        </p:xfrm>
        <a:graphic>
          <a:graphicData uri="http://schemas.openxmlformats.org/drawingml/2006/table">
            <a:tbl>
              <a:tblPr/>
              <a:tblGrid>
                <a:gridCol w="944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0" name="Group 90">
            <a:extLst>
              <a:ext uri="{FF2B5EF4-FFF2-40B4-BE49-F238E27FC236}">
                <a16:creationId xmlns:a16="http://schemas.microsoft.com/office/drawing/2014/main" id="{25DAB128-81DE-A54E-864D-2FB7F2B4C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292080"/>
              </p:ext>
            </p:extLst>
          </p:nvPr>
        </p:nvGraphicFramePr>
        <p:xfrm>
          <a:off x="9269501" y="558055"/>
          <a:ext cx="2676438" cy="457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3" name="제목 1">
            <a:extLst>
              <a:ext uri="{FF2B5EF4-FFF2-40B4-BE49-F238E27FC236}">
                <a16:creationId xmlns:a16="http://schemas.microsoft.com/office/drawing/2014/main" id="{DA27DEEB-F5C0-F546-BE19-29895CF86FDE}"/>
              </a:ext>
            </a:extLst>
          </p:cNvPr>
          <p:cNvSpPr txBox="1">
            <a:spLocks/>
          </p:cNvSpPr>
          <p:nvPr/>
        </p:nvSpPr>
        <p:spPr>
          <a:xfrm>
            <a:off x="9448628" y="6218601"/>
            <a:ext cx="2318184" cy="367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사이즈 가이드 레이어 팝업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(</a:t>
            </a:r>
            <a:r>
              <a:rPr kumimoji="0" lang="ko-KR" altLang="en-US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신발</a:t>
            </a:r>
            <a:r>
              <a:rPr kumimoji="0" lang="en-US" altLang="ko-KR" sz="11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)</a:t>
            </a:r>
            <a:endParaRPr kumimoji="0" lang="ko-KR" altLang="ko-KR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886E165C-5CA9-D541-9C8C-81619E092C94}"/>
              </a:ext>
            </a:extLst>
          </p:cNvPr>
          <p:cNvSpPr/>
          <p:nvPr/>
        </p:nvSpPr>
        <p:spPr>
          <a:xfrm>
            <a:off x="425370" y="683694"/>
            <a:ext cx="7020780" cy="604639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84" name="아래쪽 화살표[D] 183">
            <a:extLst>
              <a:ext uri="{FF2B5EF4-FFF2-40B4-BE49-F238E27FC236}">
                <a16:creationId xmlns:a16="http://schemas.microsoft.com/office/drawing/2014/main" id="{CD679C9C-9BC0-5647-B12E-048C5AA4557A}"/>
              </a:ext>
            </a:extLst>
          </p:cNvPr>
          <p:cNvSpPr/>
          <p:nvPr/>
        </p:nvSpPr>
        <p:spPr>
          <a:xfrm>
            <a:off x="3751864" y="6485443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아래쪽 화살표[D] 16">
            <a:extLst>
              <a:ext uri="{FF2B5EF4-FFF2-40B4-BE49-F238E27FC236}">
                <a16:creationId xmlns:a16="http://schemas.microsoft.com/office/drawing/2014/main" id="{19A4D009-7977-4944-918A-FEB19938A4E9}"/>
              </a:ext>
            </a:extLst>
          </p:cNvPr>
          <p:cNvSpPr/>
          <p:nvPr/>
        </p:nvSpPr>
        <p:spPr>
          <a:xfrm>
            <a:off x="3751864" y="526019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2F2332E0-7AB4-7147-8678-4AD77A36C3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7324701"/>
              </p:ext>
            </p:extLst>
          </p:nvPr>
        </p:nvGraphicFramePr>
        <p:xfrm>
          <a:off x="552633" y="884911"/>
          <a:ext cx="6758502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6417">
                  <a:extLst>
                    <a:ext uri="{9D8B030D-6E8A-4147-A177-3AD203B41FA5}">
                      <a16:colId xmlns:a16="http://schemas.microsoft.com/office/drawing/2014/main" val="612357521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1222326365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734767852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4173710701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4277538306"/>
                    </a:ext>
                  </a:extLst>
                </a:gridCol>
                <a:gridCol w="1126417">
                  <a:extLst>
                    <a:ext uri="{9D8B030D-6E8A-4147-A177-3AD203B41FA5}">
                      <a16:colId xmlns:a16="http://schemas.microsoft.com/office/drawing/2014/main" val="25923867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US MEN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US WOMEN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UK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EURO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LENGTH (cm)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LENGTH (in)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689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21.1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1/3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0892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35.5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21.5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1/2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980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21.9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5/8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969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22.4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5/6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57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22.8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19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23.2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1/7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1414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38.5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23.6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2/7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776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24.1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1/2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916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24.5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2/3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8036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24.9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4/5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2108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25.3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23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25.8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1/6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1533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42.5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26.2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1/3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3123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9.5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26.6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1/2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719399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36C3AF77-8B4C-7247-9331-70EB99D3ED5F}"/>
              </a:ext>
            </a:extLst>
          </p:cNvPr>
          <p:cNvSpPr/>
          <p:nvPr/>
        </p:nvSpPr>
        <p:spPr>
          <a:xfrm>
            <a:off x="552634" y="638690"/>
            <a:ext cx="675850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b="1" dirty="0" err="1"/>
              <a:t>컨버스</a:t>
            </a:r>
            <a:r>
              <a:rPr lang="ko-KR" altLang="en-US" sz="1000" b="1" dirty="0"/>
              <a:t> 사이즈</a:t>
            </a: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169263282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10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3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4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6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7.xml><?xml version="1.0" encoding="utf-8"?>
<a:theme xmlns:a="http://schemas.openxmlformats.org/drawingml/2006/main" name="6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8.xml><?xml version="1.0" encoding="utf-8"?>
<a:theme xmlns:a="http://schemas.openxmlformats.org/drawingml/2006/main" name="7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9.xml><?xml version="1.0" encoding="utf-8"?>
<a:theme xmlns:a="http://schemas.openxmlformats.org/drawingml/2006/main" name="8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162894</TotalTime>
  <Words>8112</Words>
  <Application>Microsoft Macintosh PowerPoint</Application>
  <PresentationFormat>와이드스크린</PresentationFormat>
  <Paragraphs>2807</Paragraphs>
  <Slides>45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9</vt:i4>
      </vt:variant>
      <vt:variant>
        <vt:lpstr>슬라이드 제목</vt:lpstr>
      </vt:variant>
      <vt:variant>
        <vt:i4>45</vt:i4>
      </vt:variant>
    </vt:vector>
  </HeadingPairs>
  <TitlesOfParts>
    <vt:vector size="63" baseType="lpstr">
      <vt:lpstr>굴림</vt:lpstr>
      <vt:lpstr>Arial</vt:lpstr>
      <vt:lpstr>Wingdings</vt:lpstr>
      <vt:lpstr>맑은 고딕</vt:lpstr>
      <vt:lpstr>Tahoma</vt:lpstr>
      <vt:lpstr>나눔고딕</vt:lpstr>
      <vt:lpstr>Trebuchet MS</vt:lpstr>
      <vt:lpstr>굴림</vt:lpstr>
      <vt:lpstr>Times New Roman</vt:lpstr>
      <vt:lpstr>디자인 사용자 지정</vt:lpstr>
      <vt:lpstr>1_디자인 사용자 지정</vt:lpstr>
      <vt:lpstr>2_디자인 사용자 지정</vt:lpstr>
      <vt:lpstr>3_디자인 사용자 지정</vt:lpstr>
      <vt:lpstr>4_디자인 사용자 지정</vt:lpstr>
      <vt:lpstr>5_디자인 사용자 지정</vt:lpstr>
      <vt:lpstr>6_디자인 사용자 지정</vt:lpstr>
      <vt:lpstr>7_디자인 사용자 지정</vt:lpstr>
      <vt:lpstr>8_디자인 사용자 지정</vt:lpstr>
      <vt:lpstr>PowerPoint 프레젠테이션</vt:lpstr>
      <vt:lpstr>Revision History</vt:lpstr>
      <vt:lpstr>Revision History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PDP(PC)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PDP(MC)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컨버스 마이그레이션</dc:title>
  <dc:creator>홍태원</dc:creator>
  <cp:lastModifiedBy>홍시우</cp:lastModifiedBy>
  <cp:revision>3828</cp:revision>
  <cp:lastPrinted>2019-09-25T08:33:01Z</cp:lastPrinted>
  <dcterms:created xsi:type="dcterms:W3CDTF">2000-02-09T00:56:28Z</dcterms:created>
  <dcterms:modified xsi:type="dcterms:W3CDTF">2019-12-02T04:51:45Z</dcterms:modified>
</cp:coreProperties>
</file>